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20.8.2012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Financování podniku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72200" y="211025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VY_32_INOVACE_30 - 18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72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844824"/>
            <a:ext cx="6196405" cy="3603812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aby 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mohl podnik fungovat, potřebuje prostředky na svou činnost (a to ještě před dosažením zisku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C:\Users\Acer\AppData\Local\Microsoft\Windows\Temporary Internet Files\Content.IE5\CSMS446R\MC9002959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3284984"/>
            <a:ext cx="30734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18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Vlastní zdroje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>
                <a:latin typeface="Calibri" pitchFamily="34" charset="0"/>
                <a:cs typeface="Calibri" pitchFamily="34" charset="0"/>
              </a:rPr>
              <a:t>to</a:t>
            </a:r>
            <a:r>
              <a:rPr lang="pl-PL" dirty="0">
                <a:latin typeface="Calibri" pitchFamily="34" charset="0"/>
                <a:cs typeface="Calibri" pitchFamily="34" charset="0"/>
              </a:rPr>
              <a:t>, co vložili zakladatelé podniku, dále také </a:t>
            </a:r>
            <a:r>
              <a:rPr lang="pl-PL" dirty="0" smtClean="0">
                <a:latin typeface="Calibri" pitchFamily="34" charset="0"/>
                <a:cs typeface="Calibri" pitchFamily="34" charset="0"/>
              </a:rPr>
              <a:t>zisk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povinný minimální vklad u jednotlivých typů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společností, (v.o.s</a:t>
            </a:r>
            <a:r>
              <a:rPr lang="cs-CZ" dirty="0">
                <a:latin typeface="Calibri" pitchFamily="34" charset="0"/>
                <a:cs typeface="Calibri" pitchFamily="34" charset="0"/>
              </a:rPr>
              <a:t>.; k.s.; a.s.; s.r.o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>
              <a:buFontTx/>
              <a:buChar char="-"/>
            </a:pPr>
            <a:r>
              <a:rPr lang="pl-PL" dirty="0">
                <a:latin typeface="Calibri" pitchFamily="34" charset="0"/>
                <a:cs typeface="Calibri" pitchFamily="34" charset="0"/>
              </a:rPr>
              <a:t>zisk je chápán jako zisk po zdanění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6" name="Picture 4" descr="C:\Users\Acer\AppData\Local\Microsoft\Windows\Temporary Internet Files\Content.IE5\FSRSG8K0\MP90034207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45024"/>
            <a:ext cx="1736378" cy="2433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83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Cizí zdroje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obvykle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získávají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půjčkou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daný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podnik je pak dluží (bance, dodavatelům apod.)</a:t>
            </a:r>
          </a:p>
        </p:txBody>
      </p:sp>
      <p:pic>
        <p:nvPicPr>
          <p:cNvPr id="4100" name="Picture 4" descr="C:\Users\Acer\AppData\Local\Microsoft\Windows\Temporary Internet Files\Content.IE5\8VB5D82P\MC9004403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4290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407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Podle doby splatnosti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k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rátkodobé (do 1 roku)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závazky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vůči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dodavatelům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vůči zaměstnancům (platy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státu (dosud neodvedené daně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 pojistné)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rátkodobé bankovní úvěry 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d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louhodobé (více než  1 rok)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počítají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tu dlouhodobé bankovní úvěry apod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8264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Platební schopnost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není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důležité jen to,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 jaké </a:t>
            </a:r>
            <a:r>
              <a:rPr lang="cs-CZ" dirty="0">
                <a:latin typeface="Calibri" pitchFamily="34" charset="0"/>
                <a:cs typeface="Calibri" pitchFamily="34" charset="0"/>
              </a:rPr>
              <a:t>prostředky získáme, ale také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kdy</a:t>
            </a:r>
            <a:r>
              <a:rPr lang="cs-CZ" dirty="0">
                <a:latin typeface="Calibri" pitchFamily="34" charset="0"/>
                <a:cs typeface="Calibri" pitchFamily="34" charset="0"/>
              </a:rPr>
              <a:t> je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získáme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proto podnik sleduje svou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platební schopnost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tedy to, zda má </a:t>
            </a:r>
            <a:r>
              <a:rPr lang="cs-CZ" b="1" dirty="0">
                <a:latin typeface="Calibri" pitchFamily="34" charset="0"/>
                <a:cs typeface="Calibri" pitchFamily="34" charset="0"/>
              </a:rPr>
              <a:t>dostatek prostředků</a:t>
            </a:r>
            <a:r>
              <a:rPr lang="cs-CZ" dirty="0">
                <a:latin typeface="Calibri" pitchFamily="34" charset="0"/>
                <a:cs typeface="Calibri" pitchFamily="34" charset="0"/>
              </a:rPr>
              <a:t> pro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včasné splácení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svých závazků</a:t>
            </a:r>
          </a:p>
        </p:txBody>
      </p:sp>
      <p:pic>
        <p:nvPicPr>
          <p:cNvPr id="5123" name="Picture 3" descr="C:\Users\Acer\AppData\Local\Microsoft\Windows\Temporary Internet Files\Content.IE5\CSMS446R\MC90005683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77072"/>
            <a:ext cx="2088232" cy="2131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744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Platební kalendář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rozpočet</a:t>
            </a:r>
            <a:r>
              <a:rPr lang="cs-CZ" sz="2800" dirty="0">
                <a:latin typeface="Calibri" pitchFamily="34" charset="0"/>
                <a:cs typeface="Calibri" pitchFamily="34" charset="0"/>
              </a:rPr>
              <a:t>, který eviduje plánované příjmy a výdaje za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dané období</a:t>
            </a:r>
          </a:p>
          <a:p>
            <a:pPr>
              <a:buFontTx/>
              <a:buChar char="-"/>
            </a:pP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46" name="Picture 2" descr="C:\Users\Acer\AppData\Local\Microsoft\Windows\Temporary Internet Files\Content.IE5\CSMS446R\MC9002506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160219"/>
            <a:ext cx="2268711" cy="259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5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Zakladatelský rozpočet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sestavuje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se před založením podniku, aby se zjistilo, zda přinese očekávaný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efekt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předpokládané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náklady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předpokládané výnosy a zisk</a:t>
            </a:r>
          </a:p>
        </p:txBody>
      </p:sp>
      <p:pic>
        <p:nvPicPr>
          <p:cNvPr id="7170" name="Picture 2" descr="C:\Users\Acer\AppData\Local\Microsoft\Windows\Temporary Internet Files\Content.IE5\FSRSG8K0\MC9001985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84984"/>
            <a:ext cx="1885672" cy="249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073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229200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82221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</TotalTime>
  <Words>189</Words>
  <Application>Microsoft Office PowerPoint</Application>
  <PresentationFormat>Předvádění na obrazovce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Špendlík</vt:lpstr>
      <vt:lpstr>Financování podniku</vt:lpstr>
      <vt:lpstr>Prezentace aplikace PowerPoint</vt:lpstr>
      <vt:lpstr>Vlastní zdroje</vt:lpstr>
      <vt:lpstr>Cizí zdroje</vt:lpstr>
      <vt:lpstr>Podle doby splatnosti</vt:lpstr>
      <vt:lpstr>Platební schopnost</vt:lpstr>
      <vt:lpstr>Platební kalendář</vt:lpstr>
      <vt:lpstr>Zakladatelský rozpočet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Financování podniku</dc:title>
  <dc:creator>Matěj</dc:creator>
  <cp:lastModifiedBy>Matěj</cp:lastModifiedBy>
  <cp:revision>3</cp:revision>
  <dcterms:created xsi:type="dcterms:W3CDTF">2012-08-20T07:59:47Z</dcterms:created>
  <dcterms:modified xsi:type="dcterms:W3CDTF">2012-08-20T08:24:01Z</dcterms:modified>
</cp:coreProperties>
</file>