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7.11.2012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Podnikání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28184" y="1166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VY_32_INOVACE_30 - 14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9200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0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Podnikání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 založeno na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podnikatelském záměru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s cílem dosažení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maximálního zisku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podnikatelský záměr =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nápad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 podnikání je zapotřebí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ozhodnout,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 čem budeme podnikat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záměr ověřit průzkumem trhu či odhadem poptávky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dhadnout,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kolik prostředků budeme potřebovat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odhadnout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předpokládaný zisk 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z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ískat finanční prostředky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z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aložit firmu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Právní formy podnikání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stanovuje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obchodní zákoník, živnostenský zákon, občanský zákoník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odnikat může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fyzická osoba, právnická osoba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f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yzická osoba musí získat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živnostenské oprávnění 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rávnická osoba založí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obchodní společnost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na základě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společenské smlouvy 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Živnosti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podmínka živnostenské oprávnění při splnění:	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a)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všeobecných podmínek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(viz živnostenský zákon)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b)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zvláštních podmínek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(odborná nebo jiná způsobilost) </a:t>
            </a:r>
          </a:p>
        </p:txBody>
      </p:sp>
    </p:spTree>
    <p:extLst>
      <p:ext uri="{BB962C8B-B14F-4D97-AF65-F5344CB8AC3E}">
        <p14:creationId xmlns:p14="http://schemas.microsoft.com/office/powerpoint/2010/main" val="34784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Druhy živnosti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a)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ohlašovací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		řemeslná</a:t>
            </a:r>
          </a:p>
          <a:p>
            <a:pPr marL="2468880" lvl="7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vázaná</a:t>
            </a:r>
          </a:p>
          <a:p>
            <a:pPr marL="2468880" lvl="7" indent="0">
              <a:buNone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volná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b)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koncesovaná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Acer\AppData\Local\Microsoft\Windows\Temporary Internet Files\Content.IE5\XAHUEF3I\MC9001558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2345090" cy="192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89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Obchodní společnosti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založení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(podpisem společenské smlouvy)</a:t>
            </a:r>
          </a:p>
          <a:p>
            <a:pPr marL="457200" indent="-457200">
              <a:buAutoNum type="arabicPeriod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znik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(nastane dnem zápisu do obchodního rejstříku)</a:t>
            </a:r>
          </a:p>
          <a:p>
            <a:pPr marL="457200" indent="-457200">
              <a:buAutoNum type="arabicPeriod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znaky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a) ručení (vkladem, os. </a:t>
            </a:r>
            <a:r>
              <a:rPr lang="cs-CZ" dirty="0"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ajetkem)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     b) vklad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	     c) řízení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  d) rozdělování zisku	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0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Druhy obchodních společností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veřejná obchodní společnost (v.o.s.)</a:t>
            </a:r>
          </a:p>
          <a:p>
            <a:pPr marL="457200" indent="-457200">
              <a:buAutoNum type="arabicPeriod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komanditní společnost (k.s.)</a:t>
            </a:r>
          </a:p>
          <a:p>
            <a:pPr marL="457200" indent="-457200">
              <a:buAutoNum type="arabicPeriod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společnost s ručením omezeným (s.r.o.)</a:t>
            </a:r>
          </a:p>
          <a:p>
            <a:pPr marL="457200" indent="-457200">
              <a:buAutoNum type="arabicPeriod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akciová společnost (a.s.)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2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Družstvo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společenství občanů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kteří dávají majetek do skupinového vlastnictví (družstva)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zakládá se: za účelem podnikání, pro zajištění sociálních, hospodářských nebo jiných potřeb členů 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87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180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Špendlík</vt:lpstr>
      <vt:lpstr>Podnikání</vt:lpstr>
      <vt:lpstr>Podnikání </vt:lpstr>
      <vt:lpstr>K podnikání je zapotřebí</vt:lpstr>
      <vt:lpstr>Právní formy podnikání</vt:lpstr>
      <vt:lpstr>Živnosti</vt:lpstr>
      <vt:lpstr>Druhy živnosti</vt:lpstr>
      <vt:lpstr>Obchodní společnosti</vt:lpstr>
      <vt:lpstr>Druhy obchodních společností</vt:lpstr>
      <vt:lpstr>Družstvo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Podnikání</dc:title>
  <dc:creator>Matěj</dc:creator>
  <cp:lastModifiedBy>Administrator</cp:lastModifiedBy>
  <cp:revision>5</cp:revision>
  <dcterms:created xsi:type="dcterms:W3CDTF">2012-07-28T14:59:10Z</dcterms:created>
  <dcterms:modified xsi:type="dcterms:W3CDTF">2012-11-07T11:23:54Z</dcterms:modified>
</cp:coreProperties>
</file>