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4.7.2012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Mikroekonomie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00192" y="1166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VY_32_INOVACE_30 - </a:t>
            </a:r>
            <a:r>
              <a:rPr lang="cs-CZ" dirty="0" smtClean="0"/>
              <a:t>04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6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200" b="1" dirty="0">
                <a:latin typeface="Calibri" pitchFamily="34" charset="0"/>
                <a:cs typeface="Calibri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Autor DUM: Mgr. Jiří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Klupa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01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Mikroekonomie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věda, která zkoumá dílčí ekonomické subjekty: 	</a:t>
            </a:r>
            <a:r>
              <a:rPr lang="cs-CZ" b="1" dirty="0" smtClean="0"/>
              <a:t>domácnost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	firma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	stát</a:t>
            </a:r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teré se setkávají na:</a:t>
            </a:r>
          </a:p>
          <a:p>
            <a:pPr marL="0" indent="0">
              <a:buNone/>
            </a:pPr>
            <a:r>
              <a:rPr lang="cs-CZ" dirty="0" smtClean="0"/>
              <a:t> 		</a:t>
            </a:r>
            <a:r>
              <a:rPr lang="cs-CZ" b="1" dirty="0" smtClean="0"/>
              <a:t>trhu</a:t>
            </a:r>
          </a:p>
        </p:txBody>
      </p:sp>
      <p:pic>
        <p:nvPicPr>
          <p:cNvPr id="2052" name="Picture 4" descr="C:\Users\Acer\AppData\Local\Microsoft\Windows\Temporary Internet Files\Content.IE5\B1X5O0H4\MP9003987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026080"/>
            <a:ext cx="1842169" cy="131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cer\AppData\Local\Microsoft\Windows\Temporary Internet Files\Content.IE5\EAW3P0IL\MC9002343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92155"/>
            <a:ext cx="1609030" cy="143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oblast </a:t>
            </a:r>
            <a:r>
              <a:rPr lang="cs-CZ" dirty="0"/>
              <a:t>ekonomiky, ve které se střetává nabídka s poptávkou a kde dochází ke směně statků či výrobních faktorů mezi subjekty ekonomiky</a:t>
            </a:r>
          </a:p>
        </p:txBody>
      </p:sp>
      <p:pic>
        <p:nvPicPr>
          <p:cNvPr id="3074" name="Picture 2" descr="C:\Users\Acer\AppData\Local\Microsoft\Windows\Temporary Internet Files\Content.IE5\B1X5O0H4\MC9002371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3889375"/>
            <a:ext cx="2103437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Faktory ovlivňující trh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smtClean="0"/>
              <a:t>potřeby </a:t>
            </a:r>
            <a:r>
              <a:rPr lang="cs-CZ" dirty="0"/>
              <a:t>a </a:t>
            </a:r>
            <a:r>
              <a:rPr lang="cs-CZ" dirty="0" smtClean="0"/>
              <a:t>zájmy</a:t>
            </a:r>
          </a:p>
          <a:p>
            <a:pPr marL="457200" indent="-457200">
              <a:buAutoNum type="arabicParenR"/>
            </a:pPr>
            <a:r>
              <a:rPr lang="cs-CZ" dirty="0"/>
              <a:t>volný čas- vyplnění volného </a:t>
            </a:r>
            <a:r>
              <a:rPr lang="cs-CZ" dirty="0" smtClean="0"/>
              <a:t>času</a:t>
            </a:r>
          </a:p>
          <a:p>
            <a:pPr marL="457200" indent="-457200">
              <a:buAutoNum type="arabicParenR"/>
            </a:pPr>
            <a:r>
              <a:rPr lang="cs-CZ" dirty="0"/>
              <a:t>životní </a:t>
            </a:r>
            <a:r>
              <a:rPr lang="cs-CZ" dirty="0" smtClean="0"/>
              <a:t>úroveň</a:t>
            </a:r>
          </a:p>
          <a:p>
            <a:pPr marL="457200" indent="-457200">
              <a:buAutoNum type="arabicParenR"/>
            </a:pPr>
            <a:r>
              <a:rPr lang="cs-CZ" dirty="0"/>
              <a:t>platební </a:t>
            </a:r>
            <a:r>
              <a:rPr lang="cs-CZ" dirty="0" smtClean="0"/>
              <a:t>schopnost</a:t>
            </a:r>
          </a:p>
          <a:p>
            <a:pPr marL="457200" indent="-457200">
              <a:buAutoNum type="arabicParenR"/>
            </a:pPr>
            <a:r>
              <a:rPr lang="cs-CZ" dirty="0"/>
              <a:t>politická situace: předvolební sliby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0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Členění trhu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podle </a:t>
            </a:r>
            <a:r>
              <a:rPr lang="cs-CZ" dirty="0"/>
              <a:t>velikosti trhu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podle </a:t>
            </a:r>
            <a:r>
              <a:rPr lang="cs-CZ" dirty="0"/>
              <a:t>množství směňovaného zboží </a:t>
            </a:r>
            <a:r>
              <a:rPr lang="cs-CZ" dirty="0" smtClean="0"/>
              <a:t>  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podle </a:t>
            </a:r>
            <a:r>
              <a:rPr lang="cs-CZ" dirty="0"/>
              <a:t>předmětu směny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7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velikosti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trh </a:t>
            </a:r>
            <a:r>
              <a:rPr lang="cs-CZ" b="1" dirty="0"/>
              <a:t>místní </a:t>
            </a:r>
            <a:r>
              <a:rPr lang="cs-CZ" dirty="0"/>
              <a:t>– trh malé geografické oblasti (města, okres)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trh </a:t>
            </a:r>
            <a:r>
              <a:rPr lang="cs-CZ" b="1" dirty="0"/>
              <a:t>národní </a:t>
            </a:r>
            <a:r>
              <a:rPr lang="cs-CZ" dirty="0"/>
              <a:t>– trh na úrovni jednoho státního celku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trh </a:t>
            </a:r>
            <a:r>
              <a:rPr lang="cs-CZ" b="1" dirty="0"/>
              <a:t>světový (globální) </a:t>
            </a:r>
            <a:r>
              <a:rPr lang="cs-CZ" dirty="0"/>
              <a:t>– trh vznikající propojením všech národních trhů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7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množství směňovaného zboží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- trh </a:t>
            </a:r>
            <a:r>
              <a:rPr lang="cs-CZ" b="1" dirty="0"/>
              <a:t>dílčí </a:t>
            </a:r>
            <a:r>
              <a:rPr lang="cs-CZ" dirty="0"/>
              <a:t>– obchoduje se na něm pouze s jedním druhem zboží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trh </a:t>
            </a:r>
            <a:r>
              <a:rPr lang="cs-CZ" b="1" dirty="0"/>
              <a:t>agregátní </a:t>
            </a:r>
            <a:r>
              <a:rPr lang="cs-CZ" dirty="0"/>
              <a:t>– je trhem veškerých druhů zboží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02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předmětu směny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trhy </a:t>
            </a:r>
            <a:r>
              <a:rPr lang="cs-CZ" b="1" dirty="0"/>
              <a:t>výrobních faktorů </a:t>
            </a:r>
            <a:r>
              <a:rPr lang="cs-CZ" dirty="0"/>
              <a:t>(práce, půdy, kapitálu)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trh </a:t>
            </a:r>
            <a:r>
              <a:rPr lang="cs-CZ" b="1" dirty="0" smtClean="0"/>
              <a:t>peněz</a:t>
            </a:r>
            <a:r>
              <a:rPr lang="cs-CZ" dirty="0" smtClean="0"/>
              <a:t> (finanční)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trh </a:t>
            </a:r>
            <a:r>
              <a:rPr lang="cs-CZ" b="1" dirty="0"/>
              <a:t>výrobků a </a:t>
            </a:r>
            <a:r>
              <a:rPr lang="cs-CZ" b="1" dirty="0" smtClean="0"/>
              <a:t>služeb </a:t>
            </a:r>
            <a:r>
              <a:rPr lang="cs-CZ" dirty="0" smtClean="0"/>
              <a:t>(produktů)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1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Směna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 je to výměna </a:t>
            </a:r>
            <a:r>
              <a:rPr lang="cs-CZ" b="1" dirty="0" smtClean="0"/>
              <a:t>zboží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- zboží</a:t>
            </a:r>
            <a:r>
              <a:rPr lang="cs-CZ" dirty="0" smtClean="0"/>
              <a:t> = produkty (statky a služby) určené ke </a:t>
            </a:r>
            <a:r>
              <a:rPr lang="cs-CZ" b="1" dirty="0" smtClean="0"/>
              <a:t>směně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prostředníkem směny je </a:t>
            </a:r>
            <a:r>
              <a:rPr lang="cs-CZ" b="1" dirty="0" smtClean="0"/>
              <a:t>cena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cena</a:t>
            </a:r>
            <a:r>
              <a:rPr lang="cs-CZ" dirty="0" smtClean="0"/>
              <a:t> vyjadřuje </a:t>
            </a:r>
            <a:r>
              <a:rPr lang="cs-CZ" b="1" dirty="0" smtClean="0"/>
              <a:t>hodnotu</a:t>
            </a:r>
            <a:r>
              <a:rPr lang="cs-CZ" dirty="0" smtClean="0"/>
              <a:t> zboží  pomocí </a:t>
            </a:r>
            <a:r>
              <a:rPr lang="cs-CZ" b="1" dirty="0" smtClean="0"/>
              <a:t>peněz</a:t>
            </a:r>
          </a:p>
        </p:txBody>
      </p:sp>
      <p:pic>
        <p:nvPicPr>
          <p:cNvPr id="4098" name="Picture 2" descr="C:\Users\Acer\AppData\Local\Microsoft\Windows\Temporary Internet Files\Content.IE5\EAW3P0IL\MC9002337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1867455" cy="178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091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</TotalTime>
  <Words>205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Špendlík</vt:lpstr>
      <vt:lpstr>Mikroekonomie</vt:lpstr>
      <vt:lpstr>Mikroekonomie</vt:lpstr>
      <vt:lpstr>Trh</vt:lpstr>
      <vt:lpstr>Faktory ovlivňující trh</vt:lpstr>
      <vt:lpstr>Členění trhu</vt:lpstr>
      <vt:lpstr>Podle velikosti</vt:lpstr>
      <vt:lpstr>Podle množství směňovaného zboží </vt:lpstr>
      <vt:lpstr>Podle předmětu směny</vt:lpstr>
      <vt:lpstr>Směna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</dc:title>
  <dc:creator>Matěj</dc:creator>
  <cp:lastModifiedBy>Matěj</cp:lastModifiedBy>
  <cp:revision>7</cp:revision>
  <dcterms:created xsi:type="dcterms:W3CDTF">2012-05-12T17:50:37Z</dcterms:created>
  <dcterms:modified xsi:type="dcterms:W3CDTF">2012-07-04T14:37:07Z</dcterms:modified>
</cp:coreProperties>
</file>