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4.7.2012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4.7.2012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4.7.2012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4.7.2012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4.7.2012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4.7.2012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4.7.2012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4.7.2012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4.7.2012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4.7.2012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4.7.2012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5EC1D4A-A796-47C3-A63E-CE236FB377E2}" type="datetimeFigureOut">
              <a:rPr lang="cs-CZ" smtClean="0"/>
              <a:t>4.7.2012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Mikroekonomie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300192" y="11663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VY_32_INOVACE_30 - </a:t>
            </a:r>
            <a:r>
              <a:rPr lang="cs-CZ" dirty="0" smtClean="0"/>
              <a:t>04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161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3200" b="1" dirty="0">
                <a:latin typeface="Calibri" pitchFamily="34" charset="0"/>
                <a:cs typeface="Calibri" pitchFamily="34" charset="0"/>
              </a:rPr>
              <a:t>Děkuji za pozornost.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>
                <a:latin typeface="Calibri" pitchFamily="34" charset="0"/>
                <a:cs typeface="Calibri" pitchFamily="34" charset="0"/>
              </a:rPr>
              <a:t>Autor DUM: Mgr. Jiří </a:t>
            </a:r>
            <a:r>
              <a:rPr lang="cs-CZ" dirty="0" err="1">
                <a:latin typeface="Calibri" pitchFamily="34" charset="0"/>
                <a:cs typeface="Calibri" pitchFamily="34" charset="0"/>
              </a:rPr>
              <a:t>Klupa</a:t>
            </a:r>
            <a:endParaRPr lang="cs-CZ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797152"/>
            <a:ext cx="46386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5010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Mikroekonomie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věda, která zkoumá dílčí ekonomické subjekty: 	</a:t>
            </a:r>
            <a:r>
              <a:rPr lang="cs-CZ" b="1" dirty="0" smtClean="0"/>
              <a:t>domácnost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            	firma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            	stát</a:t>
            </a:r>
          </a:p>
          <a:p>
            <a:pPr marL="0" indent="0">
              <a:buNone/>
            </a:pPr>
            <a:r>
              <a:rPr lang="cs-CZ" dirty="0"/>
              <a:t>k</a:t>
            </a:r>
            <a:r>
              <a:rPr lang="cs-CZ" dirty="0" smtClean="0"/>
              <a:t>teré se setkávají na:</a:t>
            </a:r>
          </a:p>
          <a:p>
            <a:pPr marL="0" indent="0">
              <a:buNone/>
            </a:pPr>
            <a:r>
              <a:rPr lang="cs-CZ" dirty="0" smtClean="0"/>
              <a:t> 		</a:t>
            </a:r>
            <a:r>
              <a:rPr lang="cs-CZ" b="1" dirty="0" smtClean="0"/>
              <a:t>trhu</a:t>
            </a:r>
          </a:p>
        </p:txBody>
      </p:sp>
      <p:pic>
        <p:nvPicPr>
          <p:cNvPr id="2052" name="Picture 4" descr="C:\Users\Acer\AppData\Local\Microsoft\Windows\Temporary Internet Files\Content.IE5\B1X5O0H4\MP90039879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1" y="3026080"/>
            <a:ext cx="1842169" cy="1315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Acer\AppData\Local\Microsoft\Windows\Temporary Internet Files\Content.IE5\EAW3P0IL\MC90023435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692155"/>
            <a:ext cx="1609030" cy="1438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14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Trh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oblast </a:t>
            </a:r>
            <a:r>
              <a:rPr lang="cs-CZ" dirty="0"/>
              <a:t>ekonomiky, ve které se střetává nabídka s poptávkou a kde dochází ke směně statků či výrobních faktorů mezi subjekty ekonomiky</a:t>
            </a:r>
          </a:p>
        </p:txBody>
      </p:sp>
      <p:pic>
        <p:nvPicPr>
          <p:cNvPr id="3074" name="Picture 2" descr="C:\Users\Acer\AppData\Local\Microsoft\Windows\Temporary Internet Files\Content.IE5\B1X5O0H4\MC90023716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3688" y="3889375"/>
            <a:ext cx="2103437" cy="197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413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Faktory ovlivňující trh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endParaRPr lang="cs-CZ" dirty="0" smtClean="0"/>
          </a:p>
          <a:p>
            <a:pPr marL="457200" indent="-457200">
              <a:buAutoNum type="arabicParenR"/>
            </a:pPr>
            <a:r>
              <a:rPr lang="cs-CZ" dirty="0" smtClean="0"/>
              <a:t>potřeby </a:t>
            </a:r>
            <a:r>
              <a:rPr lang="cs-CZ" dirty="0"/>
              <a:t>a </a:t>
            </a:r>
            <a:r>
              <a:rPr lang="cs-CZ" dirty="0" smtClean="0"/>
              <a:t>zájmy</a:t>
            </a:r>
          </a:p>
          <a:p>
            <a:pPr marL="457200" indent="-457200">
              <a:buAutoNum type="arabicParenR"/>
            </a:pPr>
            <a:r>
              <a:rPr lang="cs-CZ" dirty="0"/>
              <a:t>volný čas- vyplnění volného </a:t>
            </a:r>
            <a:r>
              <a:rPr lang="cs-CZ" dirty="0" smtClean="0"/>
              <a:t>času</a:t>
            </a:r>
          </a:p>
          <a:p>
            <a:pPr marL="457200" indent="-457200">
              <a:buAutoNum type="arabicParenR"/>
            </a:pPr>
            <a:r>
              <a:rPr lang="cs-CZ" dirty="0"/>
              <a:t>životní </a:t>
            </a:r>
            <a:r>
              <a:rPr lang="cs-CZ" dirty="0" smtClean="0"/>
              <a:t>úroveň</a:t>
            </a:r>
          </a:p>
          <a:p>
            <a:pPr marL="457200" indent="-457200">
              <a:buAutoNum type="arabicParenR"/>
            </a:pPr>
            <a:r>
              <a:rPr lang="cs-CZ" dirty="0"/>
              <a:t>platební </a:t>
            </a:r>
            <a:r>
              <a:rPr lang="cs-CZ" dirty="0" smtClean="0"/>
              <a:t>schopnost</a:t>
            </a:r>
          </a:p>
          <a:p>
            <a:pPr marL="457200" indent="-457200">
              <a:buAutoNum type="arabicParenR"/>
            </a:pPr>
            <a:r>
              <a:rPr lang="cs-CZ" dirty="0"/>
              <a:t>politická situace: předvolební sliby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307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Členění trhu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- podle </a:t>
            </a:r>
            <a:r>
              <a:rPr lang="cs-CZ" dirty="0"/>
              <a:t>velikosti trhu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podle </a:t>
            </a:r>
            <a:r>
              <a:rPr lang="cs-CZ" dirty="0"/>
              <a:t>množství směňovaného zboží </a:t>
            </a:r>
            <a:r>
              <a:rPr lang="cs-CZ" dirty="0" smtClean="0"/>
              <a:t>   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- podle </a:t>
            </a:r>
            <a:r>
              <a:rPr lang="cs-CZ" dirty="0"/>
              <a:t>předmětu směny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78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Podle velikosti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b="1" dirty="0" smtClean="0"/>
              <a:t>trh </a:t>
            </a:r>
            <a:r>
              <a:rPr lang="cs-CZ" b="1" dirty="0"/>
              <a:t>místní </a:t>
            </a:r>
            <a:r>
              <a:rPr lang="cs-CZ" dirty="0"/>
              <a:t>– trh malé geografické oblasti (města, okres)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b="1" dirty="0" smtClean="0"/>
              <a:t>trh </a:t>
            </a:r>
            <a:r>
              <a:rPr lang="cs-CZ" b="1" dirty="0"/>
              <a:t>národní </a:t>
            </a:r>
            <a:r>
              <a:rPr lang="cs-CZ" dirty="0"/>
              <a:t>– trh na úrovni jednoho státního celku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b="1" dirty="0" smtClean="0"/>
              <a:t>trh </a:t>
            </a:r>
            <a:r>
              <a:rPr lang="cs-CZ" b="1" dirty="0"/>
              <a:t>světový (globální) </a:t>
            </a:r>
            <a:r>
              <a:rPr lang="cs-CZ" dirty="0"/>
              <a:t>– trh vznikající propojením všech národních trhů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974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Podle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množství směňovaného zboží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- trh </a:t>
            </a:r>
            <a:r>
              <a:rPr lang="cs-CZ" b="1" dirty="0"/>
              <a:t>dílčí </a:t>
            </a:r>
            <a:r>
              <a:rPr lang="cs-CZ" dirty="0"/>
              <a:t>– obchoduje se na něm pouze s jedním druhem zboží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b="1" dirty="0" smtClean="0"/>
              <a:t>trh </a:t>
            </a:r>
            <a:r>
              <a:rPr lang="cs-CZ" b="1" dirty="0"/>
              <a:t>agregátní </a:t>
            </a:r>
            <a:r>
              <a:rPr lang="cs-CZ" dirty="0"/>
              <a:t>– je trhem veškerých druhů zboží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0028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Podle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předmětu směny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trhy </a:t>
            </a:r>
            <a:r>
              <a:rPr lang="cs-CZ" b="1" dirty="0"/>
              <a:t>výrobních faktorů </a:t>
            </a:r>
            <a:r>
              <a:rPr lang="cs-CZ" dirty="0"/>
              <a:t>(práce, půdy, kapitálu)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trh </a:t>
            </a:r>
            <a:r>
              <a:rPr lang="cs-CZ" b="1" dirty="0" smtClean="0"/>
              <a:t>peněz</a:t>
            </a:r>
            <a:r>
              <a:rPr lang="cs-CZ" dirty="0" smtClean="0"/>
              <a:t> (finanční)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trh </a:t>
            </a:r>
            <a:r>
              <a:rPr lang="cs-CZ" b="1" dirty="0"/>
              <a:t>výrobků a </a:t>
            </a:r>
            <a:r>
              <a:rPr lang="cs-CZ" b="1" dirty="0" smtClean="0"/>
              <a:t>služeb </a:t>
            </a:r>
            <a:r>
              <a:rPr lang="cs-CZ" dirty="0" smtClean="0"/>
              <a:t>(produktů)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416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Směna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2119257"/>
            <a:ext cx="6196405" cy="360381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- je to výměna </a:t>
            </a:r>
            <a:r>
              <a:rPr lang="cs-CZ" b="1" dirty="0" smtClean="0"/>
              <a:t>zboží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- zboží</a:t>
            </a:r>
            <a:r>
              <a:rPr lang="cs-CZ" dirty="0" smtClean="0"/>
              <a:t> = produkty (statky a služby) určené ke </a:t>
            </a:r>
            <a:r>
              <a:rPr lang="cs-CZ" b="1" dirty="0" smtClean="0"/>
              <a:t>směně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prostředníkem směny je </a:t>
            </a:r>
            <a:r>
              <a:rPr lang="cs-CZ" b="1" dirty="0" smtClean="0"/>
              <a:t>cena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b="1" dirty="0" smtClean="0"/>
              <a:t>cena</a:t>
            </a:r>
            <a:r>
              <a:rPr lang="cs-CZ" dirty="0" smtClean="0"/>
              <a:t> vyjadřuje </a:t>
            </a:r>
            <a:r>
              <a:rPr lang="cs-CZ" b="1" dirty="0" smtClean="0"/>
              <a:t>hodnotu</a:t>
            </a:r>
            <a:r>
              <a:rPr lang="cs-CZ" dirty="0" smtClean="0"/>
              <a:t> zboží  pomocí </a:t>
            </a:r>
            <a:r>
              <a:rPr lang="cs-CZ" b="1" dirty="0" smtClean="0"/>
              <a:t>peněz</a:t>
            </a:r>
          </a:p>
        </p:txBody>
      </p:sp>
      <p:pic>
        <p:nvPicPr>
          <p:cNvPr id="4098" name="Picture 2" descr="C:\Users\Acer\AppData\Local\Microsoft\Windows\Temporary Internet Files\Content.IE5\EAW3P0IL\MC90023370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980728"/>
            <a:ext cx="1867455" cy="1781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10912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42</TotalTime>
  <Words>205</Words>
  <Application>Microsoft Office PowerPoint</Application>
  <PresentationFormat>Předvádění na obrazovce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Špendlík</vt:lpstr>
      <vt:lpstr>Mikroekonomie</vt:lpstr>
      <vt:lpstr>Mikroekonomie</vt:lpstr>
      <vt:lpstr>Trh</vt:lpstr>
      <vt:lpstr>Faktory ovlivňující trh</vt:lpstr>
      <vt:lpstr>Členění trhu</vt:lpstr>
      <vt:lpstr>Podle velikosti</vt:lpstr>
      <vt:lpstr>Podle množství směňovaného zboží </vt:lpstr>
      <vt:lpstr>Podle předmětu směny</vt:lpstr>
      <vt:lpstr>Směna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Mikroekonomie</dc:title>
  <dc:creator>Matěj</dc:creator>
  <cp:lastModifiedBy>Matěj</cp:lastModifiedBy>
  <cp:revision>7</cp:revision>
  <dcterms:created xsi:type="dcterms:W3CDTF">2012-05-12T17:50:37Z</dcterms:created>
  <dcterms:modified xsi:type="dcterms:W3CDTF">2012-07-04T14:37:07Z</dcterms:modified>
</cp:coreProperties>
</file>