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12.5.2012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1772816"/>
            <a:ext cx="5903005" cy="2498161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Nástroje makroekonomické politiky státu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84168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5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Nástroje monetární politiky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emisní politika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diskontní politika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operace na volném trhu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regulace bankovních rezerv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6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Typy obchodní politiky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 smtClean="0"/>
              <a:t>Protekcionistická</a:t>
            </a:r>
            <a:r>
              <a:rPr lang="cs-CZ" dirty="0" smtClean="0"/>
              <a:t> </a:t>
            </a:r>
            <a:r>
              <a:rPr lang="cs-CZ" dirty="0"/>
              <a:t>– chrání domácí výrobce a domácí měnu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Liberální</a:t>
            </a:r>
            <a:r>
              <a:rPr lang="cs-CZ" dirty="0" smtClean="0"/>
              <a:t> </a:t>
            </a:r>
            <a:r>
              <a:rPr lang="cs-CZ" dirty="0"/>
              <a:t>– vytváří co nejvhodnější podmínky pro vzájemný obchod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628800"/>
            <a:ext cx="6196405" cy="3603812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dirty="0">
                <a:latin typeface="Calibri" pitchFamily="34" charset="0"/>
                <a:cs typeface="Calibri" pitchFamily="34" charset="0"/>
              </a:rPr>
              <a:t>Děkuji za pozornost.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Autor DUM: Mgr. Jiří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Klupa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08553" y="443711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Zdroj obrázků: 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kliparty MS 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Office</a:t>
            </a:r>
          </a:p>
          <a:p>
            <a:pPr lvl="1">
              <a:defRPr/>
            </a:pPr>
            <a:endParaRPr lang="cs-CZ" sz="2000" dirty="0">
              <a:latin typeface="Calibri" pitchFamily="34" charset="0"/>
              <a:cs typeface="Calibri" pitchFamily="34" charset="0"/>
            </a:endParaRPr>
          </a:p>
          <a:p>
            <a:pPr lvl="1">
              <a:defRPr/>
            </a:pP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6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628800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Rozpočtová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(fiskální) politika</a:t>
            </a:r>
          </a:p>
          <a:p>
            <a:pPr marL="0" indent="0">
              <a:buNone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- Peněžní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a úvěrová (monetární) politika</a:t>
            </a:r>
          </a:p>
          <a:p>
            <a:pPr marL="0" indent="0">
              <a:buNone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- Důchodová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politika</a:t>
            </a:r>
          </a:p>
          <a:p>
            <a:pPr marL="0" indent="0">
              <a:buNone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- Zahraničně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obchodní politika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3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Rozpočtová (fiskální)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dosahování jejích cílů se používá příjmové a výdajové stránky státního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rozpočtu 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příjmy státu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jsou daně,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poplatky, cla atd.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výdaje státu jsou mandatorní (povinné) výdaje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kvazimandatorní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výdaje </a:t>
            </a: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6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Důchodová politika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tanovuje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maximální roční nárůst mezd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cen (kontrola inflace)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orgán tripartita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cer\AppData\Local\Microsoft\Windows\Temporary Internet Files\Content.IE5\EAW3P0IL\MC90043988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40968"/>
            <a:ext cx="257718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Peněžní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úvěrová (monetární)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skutečňuje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ji centrální banka nástroji, které regulují dostupnost úvěru, úrokové sazby a množství peněz v ekonomice; jejím základním cílem je stabilizace kupní síly peněz </a:t>
            </a:r>
          </a:p>
        </p:txBody>
      </p:sp>
      <p:pic>
        <p:nvPicPr>
          <p:cNvPr id="2050" name="Picture 2" descr="C:\Users\Acer\AppData\Local\Microsoft\Windows\Temporary Internet Files\Content.IE5\BTT4VC82\MC9004403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1689397" cy="168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41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Zahraničně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obchodní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siluje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regulaci zahraničního obchodu; hlavními nástroji jsou dovozní celní sazby a kontingentace (stanovení maximálního množství dováženého zboží</a:t>
            </a:r>
            <a:r>
              <a:rPr lang="cs-CZ" dirty="0"/>
              <a:t>)</a:t>
            </a:r>
          </a:p>
        </p:txBody>
      </p:sp>
      <p:pic>
        <p:nvPicPr>
          <p:cNvPr id="3074" name="Picture 2" descr="C:\Users\Acer\AppData\Local\Microsoft\Windows\Temporary Internet Files\Content.IE5\NL5C5P7U\MP9003874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1" y="4329577"/>
            <a:ext cx="2225154" cy="158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1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Mandatorní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(povinné)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jedná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o prostředky, které musí vláda vynaložit ze zákona.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Jsou </a:t>
            </a:r>
            <a:r>
              <a:rPr lang="cs-CZ" dirty="0">
                <a:latin typeface="Calibri" pitchFamily="34" charset="0"/>
                <a:cs typeface="Calibri" pitchFamily="34" charset="0"/>
              </a:rPr>
              <a:t>to například: dávky sociálního zabezpečení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příspěvky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na penzijní připojištění a stavební spoření, dávky státní sociální podpory, dávky v nezaměstnanosti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atd.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C:\Users\Acer\AppData\Local\Microsoft\Windows\Temporary Internet Files\Content.IE5\BTT4VC82\MC9002333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93096"/>
            <a:ext cx="2367271" cy="160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6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Kvazimandatorní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 jsou např. výdaje na aktivní politiku zaměstnanosti, armádu</a:t>
            </a:r>
            <a:r>
              <a:rPr lang="cs-CZ" dirty="0" smtClean="0"/>
              <a:t>, školství, zdravotnictví, </a:t>
            </a:r>
            <a:r>
              <a:rPr lang="cs-CZ" dirty="0"/>
              <a:t>zahraniční </a:t>
            </a:r>
            <a:r>
              <a:rPr lang="cs-CZ" dirty="0" smtClean="0"/>
              <a:t>pomoc aj. </a:t>
            </a:r>
            <a:r>
              <a:rPr lang="cs-CZ" dirty="0"/>
              <a:t>Patří sem také příspěvky do rozpočtů mezinárodních </a:t>
            </a:r>
            <a:r>
              <a:rPr lang="cs-CZ" dirty="0" smtClean="0"/>
              <a:t>organizací</a:t>
            </a:r>
            <a:endParaRPr lang="cs-CZ" dirty="0"/>
          </a:p>
        </p:txBody>
      </p:sp>
      <p:pic>
        <p:nvPicPr>
          <p:cNvPr id="5122" name="Picture 2" descr="C:\Users\Acer\AppData\Local\Microsoft\Windows\Temporary Internet Files\Content.IE5\B1X5O0H4\MC9003341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3504921"/>
            <a:ext cx="1098004" cy="226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39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Tripartita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společný orgán představitelů vlády, podnikatelů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odborů,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projednává nejdůležitější předpisy, které ovlivňují podnikání a zaměstnanost. 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tripartitní orgán v ČR se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nazývá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                 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Rada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hospodářské a sociální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dohody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22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</TotalTime>
  <Words>312</Words>
  <Application>Microsoft Office PowerPoint</Application>
  <PresentationFormat>Předvádění na obrazovce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Špendlík</vt:lpstr>
      <vt:lpstr>Nástroje makroekonomické politiky státu</vt:lpstr>
      <vt:lpstr>Prezentace aplikace PowerPoint</vt:lpstr>
      <vt:lpstr>Rozpočtová (fiskální) politika</vt:lpstr>
      <vt:lpstr>Důchodová politika</vt:lpstr>
      <vt:lpstr>Peněžní a úvěrová (monetární) politika</vt:lpstr>
      <vt:lpstr>Zahraničně obchodní politika</vt:lpstr>
      <vt:lpstr>Mandatorní (povinné) výdaje </vt:lpstr>
      <vt:lpstr>Kvazimandatorní výdaje</vt:lpstr>
      <vt:lpstr>Tripartita</vt:lpstr>
      <vt:lpstr>Nástroje monetární politiky</vt:lpstr>
      <vt:lpstr>Typy obchodní politiky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makroekonomické politiky státu</dc:title>
  <dc:creator>Matěj</dc:creator>
  <cp:lastModifiedBy>Matěj</cp:lastModifiedBy>
  <cp:revision>6</cp:revision>
  <dcterms:created xsi:type="dcterms:W3CDTF">2012-05-12T09:23:41Z</dcterms:created>
  <dcterms:modified xsi:type="dcterms:W3CDTF">2012-05-12T10:24:14Z</dcterms:modified>
</cp:coreProperties>
</file>