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8B9E85-B8BC-44D6-AC81-DA63E68DB54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931BE-FBC8-445D-9A6F-E2315EB1A6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601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31BE-FBC8-445D-9A6F-E2315EB1A68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097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2882B35-786D-4124-BFC7-0F9D5112F4C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B662F19-C187-4C13-B6E3-D6972913B3A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882B35-786D-4124-BFC7-0F9D5112F4C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62F19-C187-4C13-B6E3-D6972913B3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2882B35-786D-4124-BFC7-0F9D5112F4C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B662F19-C187-4C13-B6E3-D6972913B3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882B35-786D-4124-BFC7-0F9D5112F4C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62F19-C187-4C13-B6E3-D6972913B3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2882B35-786D-4124-BFC7-0F9D5112F4C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B662F19-C187-4C13-B6E3-D6972913B3A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882B35-786D-4124-BFC7-0F9D5112F4C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62F19-C187-4C13-B6E3-D6972913B3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882B35-786D-4124-BFC7-0F9D5112F4C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62F19-C187-4C13-B6E3-D6972913B3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882B35-786D-4124-BFC7-0F9D5112F4C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62F19-C187-4C13-B6E3-D6972913B3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2882B35-786D-4124-BFC7-0F9D5112F4C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62F19-C187-4C13-B6E3-D6972913B3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882B35-786D-4124-BFC7-0F9D5112F4C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62F19-C187-4C13-B6E3-D6972913B3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882B35-786D-4124-BFC7-0F9D5112F4C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62F19-C187-4C13-B6E3-D6972913B3A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2882B35-786D-4124-BFC7-0F9D5112F4C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B662F19-C187-4C13-B6E3-D6972913B3A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347864" y="1916832"/>
            <a:ext cx="5484444" cy="764656"/>
          </a:xfr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/>
          <a:lstStyle/>
          <a:p>
            <a:r>
              <a:rPr lang="cs-CZ" dirty="0" smtClean="0"/>
              <a:t>Politické ideologie</a:t>
            </a:r>
            <a:endParaRPr lang="cs-CZ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3212976"/>
            <a:ext cx="1808988" cy="1101248"/>
          </a:xfrm>
        </p:spPr>
        <p:txBody>
          <a:bodyPr>
            <a:normAutofit fontScale="70000" lnSpcReduction="20000"/>
          </a:bodyPr>
          <a:lstStyle/>
          <a:p>
            <a:r>
              <a:rPr lang="cs-CZ" sz="6000" dirty="0" smtClean="0">
                <a:solidFill>
                  <a:schemeClr val="tx2">
                    <a:lumMod val="75000"/>
                  </a:schemeClr>
                </a:solidFill>
              </a:rPr>
              <a:t>TEST 1</a:t>
            </a:r>
            <a:endParaRPr lang="cs-CZ" sz="6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739555" y="230351"/>
            <a:ext cx="24300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>
                <a:latin typeface="Calibri" pitchFamily="34" charset="0"/>
              </a:rPr>
              <a:t>VY_32_INOVACE_29-17</a:t>
            </a:r>
            <a:r>
              <a:rPr lang="cs-CZ" sz="1400" dirty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cs-CZ" sz="1400" dirty="0">
                <a:solidFill>
                  <a:schemeClr val="bg1">
                    <a:lumMod val="65000"/>
                  </a:schemeClr>
                </a:solidFill>
              </a:rPr>
            </a:b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242532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9. SOCIALISTICKÉ EKONOM. TEORIE SMÍŠENÉHO TYPU VYCHÁZEJÍ Z: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a. J. M.KEYNESE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b</a:t>
            </a:r>
            <a:r>
              <a:rPr lang="cs-CZ" sz="3200" dirty="0" smtClean="0"/>
              <a:t>. K.MARXE</a:t>
            </a:r>
          </a:p>
          <a:p>
            <a:endParaRPr lang="cs-CZ" sz="3200" dirty="0"/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c</a:t>
            </a:r>
            <a:r>
              <a:rPr lang="cs-CZ" sz="3200" dirty="0" smtClean="0"/>
              <a:t>. J.LOCKA</a:t>
            </a:r>
            <a:endParaRPr lang="cs-CZ" sz="3200" dirty="0"/>
          </a:p>
        </p:txBody>
      </p:sp>
      <p:pic>
        <p:nvPicPr>
          <p:cNvPr id="10242" name="Picture 2" descr="C:\Users\monika.brza\AppData\Local\Microsoft\Windows\Temporary Internet Files\Content.IE5\FKRRKEKX\MC900437058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649369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4603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10. SOCIALISTICKÉ (KOMUNIST.) MYŠLENKY NAJDEME UŽ 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a</a:t>
            </a:r>
            <a:r>
              <a:rPr lang="cs-CZ" sz="3200" dirty="0" smtClean="0"/>
              <a:t>. N.MACHIAVELLIHO</a:t>
            </a:r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b</a:t>
            </a:r>
            <a:r>
              <a:rPr lang="cs-CZ" sz="3200" dirty="0" smtClean="0"/>
              <a:t>. PLATÓNA</a:t>
            </a:r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c</a:t>
            </a:r>
            <a:r>
              <a:rPr lang="cs-CZ" sz="3200" dirty="0" smtClean="0"/>
              <a:t>. E.BURKA</a:t>
            </a:r>
            <a:endParaRPr lang="cs-CZ" sz="3200" dirty="0"/>
          </a:p>
        </p:txBody>
      </p:sp>
      <p:pic>
        <p:nvPicPr>
          <p:cNvPr id="11266" name="Picture 2" descr="C:\Users\monika.brza\AppData\Local\Microsoft\Windows\Temporary Internet Files\Content.IE5\KWD1AFXN\MC900437059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60648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7128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11. SOCIÁLNĚ – DEMOKRATICKÝ PROGRAM JE ORIENTOVÁN NA: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a</a:t>
            </a:r>
            <a:r>
              <a:rPr lang="cs-CZ" sz="3200" dirty="0" smtClean="0"/>
              <a:t>. PODPORU ZAMĚSTNANOSTI, SOCIÁLNÍ JISTOTY</a:t>
            </a:r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b</a:t>
            </a:r>
            <a:r>
              <a:rPr lang="cs-CZ" sz="3200" dirty="0" smtClean="0"/>
              <a:t>. PODPORU TRŽNÍHO HOSPODÁŘSTVÍ BEZ ZÁSAHU STÁTU</a:t>
            </a:r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c</a:t>
            </a:r>
            <a:r>
              <a:rPr lang="cs-CZ" sz="3200" dirty="0" smtClean="0"/>
              <a:t>. NAPROSTÉ ODSTRANĚNÍ TRŽNÍHO HOSPODÁŘSTVÍ A VOLNÉ KONKURENCE</a:t>
            </a:r>
            <a:endParaRPr lang="cs-CZ" sz="3200" dirty="0"/>
          </a:p>
        </p:txBody>
      </p:sp>
      <p:pic>
        <p:nvPicPr>
          <p:cNvPr id="13314" name="Picture 2" descr="C:\Users\monika.brza\AppData\Local\Microsoft\Windows\Temporary Internet Files\Content.IE5\ISIL6TDR\MC90043706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76238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3290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12. ZA ZAKLADATELE KOMUNISMU JE POVAŽOVÁN: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a</a:t>
            </a:r>
            <a:r>
              <a:rPr lang="cs-CZ" sz="3200" dirty="0" smtClean="0"/>
              <a:t>. V.I.LENIN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b</a:t>
            </a:r>
            <a:r>
              <a:rPr lang="cs-CZ" sz="3200" dirty="0" smtClean="0"/>
              <a:t>. K.MARX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c</a:t>
            </a:r>
            <a:r>
              <a:rPr lang="cs-CZ" sz="3200" dirty="0" smtClean="0"/>
              <a:t>. L.TROCKIJ</a:t>
            </a:r>
            <a:endParaRPr lang="cs-CZ" sz="3200" dirty="0"/>
          </a:p>
        </p:txBody>
      </p:sp>
      <p:pic>
        <p:nvPicPr>
          <p:cNvPr id="6146" name="Picture 2" descr="C:\Users\monika.brza\AppData\Local\Microsoft\Windows\Temporary Internet Files\Content.IE5\NRF39H62\MC90043706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8864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5875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13. PRO SPORY Se </a:t>
            </a:r>
            <a:r>
              <a:rPr lang="cs-CZ" dirty="0" err="1" smtClean="0"/>
              <a:t>stalINEM</a:t>
            </a:r>
            <a:r>
              <a:rPr lang="cs-CZ" dirty="0" smtClean="0"/>
              <a:t> MUSEL ZE SSSR EMIGROVAT: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a</a:t>
            </a:r>
            <a:r>
              <a:rPr lang="cs-CZ" sz="3200" dirty="0" smtClean="0"/>
              <a:t>. K.KAUTSKY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b</a:t>
            </a:r>
            <a:r>
              <a:rPr lang="cs-CZ" sz="3200" dirty="0" smtClean="0"/>
              <a:t>. V.I.LENIN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c</a:t>
            </a:r>
            <a:r>
              <a:rPr lang="cs-CZ" sz="3200" dirty="0" smtClean="0"/>
              <a:t>. L.TROCKIJ</a:t>
            </a:r>
            <a:endParaRPr lang="cs-CZ" sz="3200" dirty="0"/>
          </a:p>
        </p:txBody>
      </p:sp>
      <p:pic>
        <p:nvPicPr>
          <p:cNvPr id="7170" name="Picture 2" descr="C:\Users\monika.brza\AppData\Local\Microsoft\Windows\Temporary Internet Files\Content.IE5\NRF39H62\MC90043706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3531" y="764704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143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14. ZDROJE PRO VZNIK FAŠISMU NAJDEME: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a</a:t>
            </a:r>
            <a:r>
              <a:rPr lang="cs-CZ" sz="3200" dirty="0" smtClean="0"/>
              <a:t>. U HOBBESE, PLATÓNA A V TEORII ANARCHISMU</a:t>
            </a:r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b</a:t>
            </a:r>
            <a:r>
              <a:rPr lang="cs-CZ" sz="3200" dirty="0" smtClean="0"/>
              <a:t>. V TEORII ELIT, ORGANICISMU A U MACHIAVELLIHO</a:t>
            </a:r>
            <a:endParaRPr lang="cs-CZ" sz="3200" dirty="0"/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c</a:t>
            </a:r>
            <a:r>
              <a:rPr lang="cs-CZ" sz="3200" dirty="0" smtClean="0"/>
              <a:t>. U NEITZSCHEHO, ARISTOTELA A V TEORII SOCIALISMU</a:t>
            </a:r>
            <a:endParaRPr lang="cs-CZ" sz="3200" dirty="0"/>
          </a:p>
        </p:txBody>
      </p:sp>
      <p:pic>
        <p:nvPicPr>
          <p:cNvPr id="14338" name="Picture 2" descr="C:\Users\monika.brza\AppData\Local\Microsoft\Windows\Temporary Internet Files\Content.IE5\FKRRKEKX\MC900437063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1075" y="195263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0110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15. ZÁKONY O OCHRANĚ NĚMECKÉ CTI A KRVE JSOU: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a</a:t>
            </a:r>
            <a:r>
              <a:rPr lang="cs-CZ" sz="3200" dirty="0" smtClean="0"/>
              <a:t>. MNICHOVSKÉ ZÁKONY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b</a:t>
            </a:r>
            <a:r>
              <a:rPr lang="cs-CZ" sz="3200" dirty="0" smtClean="0"/>
              <a:t>. HITLEROVY ZÁKONY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c</a:t>
            </a:r>
            <a:r>
              <a:rPr lang="cs-CZ" sz="3200" dirty="0" smtClean="0"/>
              <a:t>. NORIMBERSKÉ ZÁKONY</a:t>
            </a:r>
            <a:endParaRPr lang="cs-CZ" sz="3200" dirty="0"/>
          </a:p>
        </p:txBody>
      </p:sp>
      <p:pic>
        <p:nvPicPr>
          <p:cNvPr id="8194" name="Picture 2" descr="C:\Users\monika.brza\AppData\Local\Microsoft\Windows\Temporary Internet Files\Content.IE5\ISIL6TDR\MC90043706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36195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8643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16. APLIKACE EVOLUČNÍHO VÝVOJE NA SPOLEČNOST SE NAZÝVÁ: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a</a:t>
            </a:r>
            <a:r>
              <a:rPr lang="cs-CZ" sz="3200" dirty="0" smtClean="0"/>
              <a:t>. DARWINŮV EVOLUČNÍ PRINCIP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b</a:t>
            </a:r>
            <a:r>
              <a:rPr lang="cs-CZ" sz="3200" dirty="0" smtClean="0"/>
              <a:t>. SOCIÁLNÍ DARWINISMUS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c</a:t>
            </a:r>
            <a:r>
              <a:rPr lang="cs-CZ" sz="3200" dirty="0" smtClean="0"/>
              <a:t>. DARWINŮV NACIONALISMUS</a:t>
            </a:r>
            <a:endParaRPr lang="cs-CZ" sz="3200" dirty="0"/>
          </a:p>
        </p:txBody>
      </p:sp>
      <p:pic>
        <p:nvPicPr>
          <p:cNvPr id="16387" name="Picture 3" descr="C:\Users\monika.brza\AppData\Local\Microsoft\Windows\Temporary Internet Files\Content.IE5\ISIL6TDR\MC90043705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8" name="Picture 4" descr="C:\Users\monika.brza\AppData\Local\Microsoft\Windows\Temporary Internet Files\Content.IE5\KWD1AFXN\MC90043705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16632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6108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43808" y="188640"/>
            <a:ext cx="6204524" cy="692648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r>
              <a:rPr lang="cs-CZ" sz="4400" dirty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03848" y="1124744"/>
            <a:ext cx="5400600" cy="1728192"/>
          </a:xfr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tx1"/>
                </a:solidFill>
              </a:rPr>
              <a:t>Mgr. Monika </a:t>
            </a:r>
            <a:r>
              <a:rPr lang="cs-CZ" sz="3200" dirty="0" err="1">
                <a:solidFill>
                  <a:schemeClr val="tx1"/>
                </a:solidFill>
              </a:rPr>
              <a:t>Brzá</a:t>
            </a:r>
            <a:endParaRPr lang="cs-CZ" sz="3200" dirty="0">
              <a:solidFill>
                <a:schemeClr val="tx1"/>
              </a:solidFill>
            </a:endParaRPr>
          </a:p>
          <a:p>
            <a:r>
              <a:rPr lang="cs-CZ" sz="3200" dirty="0">
                <a:solidFill>
                  <a:schemeClr val="tx1"/>
                </a:solidFill>
              </a:rPr>
              <a:t>Zdroj obrazového materiálu:</a:t>
            </a:r>
          </a:p>
          <a:p>
            <a:r>
              <a:rPr lang="cs-CZ" sz="3200" dirty="0">
                <a:solidFill>
                  <a:schemeClr val="tx1"/>
                </a:solidFill>
              </a:rPr>
              <a:t>KLIPARTY MS OFFICE</a:t>
            </a:r>
          </a:p>
          <a:p>
            <a:endParaRPr lang="cs-CZ" sz="3200" dirty="0"/>
          </a:p>
        </p:txBody>
      </p:sp>
      <p:sp>
        <p:nvSpPr>
          <p:cNvPr id="4" name="Veselý obličej 3"/>
          <p:cNvSpPr/>
          <p:nvPr/>
        </p:nvSpPr>
        <p:spPr>
          <a:xfrm>
            <a:off x="251520" y="404664"/>
            <a:ext cx="2160240" cy="2088232"/>
          </a:xfrm>
          <a:prstGeom prst="smileyFace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142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1. Konzervatismus se staví proti: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a</a:t>
            </a:r>
            <a:r>
              <a:rPr lang="cs-CZ" sz="3200" dirty="0" smtClean="0"/>
              <a:t>. KLIDNÉMU SPOLEČENSKÉMU VÝVOJI</a:t>
            </a:r>
          </a:p>
          <a:p>
            <a:pPr marL="514350" indent="-514350">
              <a:buFont typeface="+mj-lt"/>
              <a:buAutoNum type="alphaLcParenR"/>
            </a:pPr>
            <a:endParaRPr lang="cs-CZ" sz="3200" dirty="0"/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b</a:t>
            </a:r>
            <a:r>
              <a:rPr lang="cs-CZ" sz="3200" dirty="0" smtClean="0"/>
              <a:t>. PŘEKOTNÉMU VÝVOJI, REVOLUCÍM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c</a:t>
            </a:r>
            <a:r>
              <a:rPr lang="cs-CZ" sz="3200" dirty="0" smtClean="0"/>
              <a:t>. PROTI JAKÉKOLIV ZMĚNĚ</a:t>
            </a:r>
            <a:endParaRPr lang="cs-CZ" sz="3200" dirty="0"/>
          </a:p>
        </p:txBody>
      </p:sp>
      <p:pic>
        <p:nvPicPr>
          <p:cNvPr id="1027" name="Picture 3" descr="C:\Users\monika.brza\AppData\Local\Microsoft\Windows\Temporary Internet Files\Content.IE5\NRF39H62\MC90043705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60648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151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2. Za zakladatele konzervatismu je považován: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a. E.BURKE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b</a:t>
            </a:r>
            <a:r>
              <a:rPr lang="cs-CZ" sz="3200" dirty="0" smtClean="0"/>
              <a:t>. J. LOCKE</a:t>
            </a:r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c</a:t>
            </a:r>
            <a:r>
              <a:rPr lang="cs-CZ" sz="3200" dirty="0" smtClean="0"/>
              <a:t>. M. THATCHEROVÁ</a:t>
            </a:r>
          </a:p>
        </p:txBody>
      </p:sp>
      <p:pic>
        <p:nvPicPr>
          <p:cNvPr id="2051" name="Picture 3" descr="C:\Users\monika.brza\AppData\Local\Microsoft\Windows\Temporary Internet Files\Content.IE5\FKRRKEKX\MC90043705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1225" y="168275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0281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3. THATCHERISMUS A REGANOMIKA ZNAMENÁ: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a</a:t>
            </a:r>
            <a:r>
              <a:rPr lang="cs-CZ" dirty="0" smtClean="0"/>
              <a:t>. </a:t>
            </a:r>
            <a:r>
              <a:rPr lang="cs-CZ" sz="3200" dirty="0" smtClean="0"/>
              <a:t>POJMENOVÁNÍ KONZERVATIVNÍCH NÁZORŮ NA EKONOMIKU</a:t>
            </a:r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b</a:t>
            </a:r>
            <a:r>
              <a:rPr lang="cs-CZ" sz="3200" dirty="0" smtClean="0"/>
              <a:t>. POJMENOVÁNÍ SOCIÁLNÍCH NÁZORŮ NA EKONOMIKU</a:t>
            </a:r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c</a:t>
            </a:r>
            <a:r>
              <a:rPr lang="cs-CZ" sz="3200" dirty="0" smtClean="0"/>
              <a:t>. SYNTÉZE LIBERÁLNÍCH NÁZORŮ NA EKONOMIKU A KONZERVATIVNÍCH POLITICKÝCH TEORIÍ</a:t>
            </a:r>
            <a:endParaRPr lang="cs-CZ" sz="3200" dirty="0"/>
          </a:p>
        </p:txBody>
      </p:sp>
      <p:pic>
        <p:nvPicPr>
          <p:cNvPr id="15363" name="Picture 3" descr="C:\Users\monika.brza\AppData\Local\Microsoft\Windows\Temporary Internet Files\Content.IE5\NRF39H62\MC90043705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514" y="260648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9947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4. ZÁKLADNÍ SOCIÁLNÍ INSTITUCÍ KONZERVATISMU 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a</a:t>
            </a:r>
            <a:r>
              <a:rPr lang="cs-CZ" sz="3200" dirty="0" smtClean="0"/>
              <a:t>. RODINA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b</a:t>
            </a:r>
            <a:r>
              <a:rPr lang="cs-CZ" sz="3200" dirty="0" smtClean="0"/>
              <a:t>. STÁT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c</a:t>
            </a:r>
            <a:r>
              <a:rPr lang="cs-CZ" sz="3200" dirty="0" smtClean="0"/>
              <a:t>. JEDNOTLIVEC</a:t>
            </a:r>
            <a:endParaRPr lang="cs-CZ" sz="3200" dirty="0"/>
          </a:p>
        </p:txBody>
      </p:sp>
      <p:pic>
        <p:nvPicPr>
          <p:cNvPr id="3074" name="Picture 2" descr="C:\Users\monika.brza\AppData\Local\Microsoft\Windows\Temporary Internet Files\Content.IE5\ISIL6TDR\MC900437053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04664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9490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5. ÚSTŘEDNÍ HODNOTOU LIBERALISMU 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a</a:t>
            </a:r>
            <a:r>
              <a:rPr lang="cs-CZ" sz="3200" dirty="0" smtClean="0"/>
              <a:t>. SVOBODNÁ SPOLEČNOST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b</a:t>
            </a:r>
            <a:r>
              <a:rPr lang="cs-CZ" sz="3200" dirty="0" smtClean="0"/>
              <a:t>. SVOBODA V PODNIKÁNÍ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c</a:t>
            </a:r>
            <a:r>
              <a:rPr lang="cs-CZ" sz="3200" dirty="0" smtClean="0"/>
              <a:t>. SVOBODA JEDNOTLIVCE</a:t>
            </a:r>
            <a:endParaRPr lang="cs-CZ" sz="3200" dirty="0"/>
          </a:p>
        </p:txBody>
      </p:sp>
      <p:pic>
        <p:nvPicPr>
          <p:cNvPr id="4098" name="Picture 2" descr="C:\Users\monika.brza\AppData\Local\Microsoft\Windows\Temporary Internet Files\Content.IE5\NRF39H62\MC90043705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60648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4444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6. EKONOMICKÁ DOKTRÍNA „LAISSEZ – PASSER“ ZNAMENÁ: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a</a:t>
            </a:r>
            <a:r>
              <a:rPr lang="cs-CZ" sz="3200" dirty="0" smtClean="0"/>
              <a:t>. OMEZENÍ PRAVOMOCÍ VLÁDY VE PROSPĚCH SVOBODY PODNIKÁNÍ</a:t>
            </a:r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b</a:t>
            </a:r>
            <a:r>
              <a:rPr lang="cs-CZ" sz="3200" dirty="0" smtClean="0"/>
              <a:t>. EKONOMICKOU PŘEDSTAVU MODERNÍHO LIBERÁLA</a:t>
            </a:r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c</a:t>
            </a:r>
            <a:r>
              <a:rPr lang="cs-CZ" sz="3200" dirty="0" smtClean="0"/>
              <a:t>. MAXIMÁLNÍ ZÁSAHY DO EKONOMIKY ZE STRANY VLÁDY</a:t>
            </a:r>
            <a:endParaRPr lang="cs-CZ" sz="3200" dirty="0"/>
          </a:p>
        </p:txBody>
      </p:sp>
      <p:pic>
        <p:nvPicPr>
          <p:cNvPr id="9218" name="Picture 2" descr="C:\Users\monika.brza\AppData\Local\Microsoft\Windows\Temporary Internet Files\Content.IE5\NRF39H62\MC90043705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7940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2133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7. KDO POLOŽIL ZÁKLADY TERORII SVOBODNÉHO TRHU?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a</a:t>
            </a:r>
            <a:r>
              <a:rPr lang="cs-CZ" sz="3200" dirty="0" smtClean="0"/>
              <a:t>. J. LOCKE V DÍLE „DVOJÍ POJEDNÁNÍ O VLÁDĚ“</a:t>
            </a:r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b</a:t>
            </a:r>
            <a:r>
              <a:rPr lang="cs-CZ" sz="3200" dirty="0" smtClean="0"/>
              <a:t>. A. SMITH V DÍLE „BOHATSTVÍ NÁRODŮ“</a:t>
            </a:r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c</a:t>
            </a:r>
            <a:r>
              <a:rPr lang="cs-CZ" sz="3200" dirty="0" smtClean="0"/>
              <a:t>. T. HOBBES V DÍLE „LEVIATHAN“</a:t>
            </a:r>
            <a:endParaRPr lang="cs-CZ" sz="3200" dirty="0"/>
          </a:p>
        </p:txBody>
      </p:sp>
      <p:pic>
        <p:nvPicPr>
          <p:cNvPr id="12290" name="Picture 2" descr="C:\Users\monika.brza\AppData\Local\Microsoft\Windows\Temporary Internet Files\Content.IE5\FKRRKEKX\MC90043705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153988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9075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8. NA STÁT SE DÍVÁ S NEDŮVĚROU: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a</a:t>
            </a:r>
            <a:r>
              <a:rPr lang="cs-CZ" sz="3200" dirty="0" smtClean="0"/>
              <a:t>. MODERNÍ LIBERÁL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b</a:t>
            </a:r>
            <a:r>
              <a:rPr lang="cs-CZ" sz="3200" dirty="0" smtClean="0"/>
              <a:t>. KLASICKÝ LIBERÁL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c</a:t>
            </a:r>
            <a:r>
              <a:rPr lang="cs-CZ" sz="3200" dirty="0" smtClean="0"/>
              <a:t>. KLASICKÝ I MODERNÍ LIBERÁL</a:t>
            </a:r>
          </a:p>
        </p:txBody>
      </p:sp>
      <p:pic>
        <p:nvPicPr>
          <p:cNvPr id="5123" name="Picture 3" descr="C:\Users\monika.brza\AppData\Local\Microsoft\Windows\Temporary Internet Files\Content.IE5\NRF39H62\MC900437057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9668" y="54868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3500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</TotalTime>
  <Words>431</Words>
  <Application>Microsoft Office PowerPoint</Application>
  <PresentationFormat>Předvádění na obrazovce (4:3)</PresentationFormat>
  <Paragraphs>128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Bohatý</vt:lpstr>
      <vt:lpstr>Politické ideologie</vt:lpstr>
      <vt:lpstr>1. Konzervatismus se staví proti:</vt:lpstr>
      <vt:lpstr>2. Za zakladatele konzervatismu je považován:</vt:lpstr>
      <vt:lpstr>3. THATCHERISMUS A REGANOMIKA ZNAMENÁ:</vt:lpstr>
      <vt:lpstr>4. ZÁKLADNÍ SOCIÁLNÍ INSTITUCÍ KONZERVATISMU JE:</vt:lpstr>
      <vt:lpstr>5. ÚSTŘEDNÍ HODNOTOU LIBERALISMU JE:</vt:lpstr>
      <vt:lpstr>6. EKONOMICKÁ DOKTRÍNA „LAISSEZ – PASSER“ ZNAMENÁ:</vt:lpstr>
      <vt:lpstr>7. KDO POLOŽIL ZÁKLADY TERORII SVOBODNÉHO TRHU?</vt:lpstr>
      <vt:lpstr>8. NA STÁT SE DÍVÁ S NEDŮVĚROU:</vt:lpstr>
      <vt:lpstr>9. SOCIALISTICKÉ EKONOM. TEORIE SMÍŠENÉHO TYPU VYCHÁZEJÍ Z:</vt:lpstr>
      <vt:lpstr>10. SOCIALISTICKÉ (KOMUNIST.) MYŠLENKY NAJDEME UŽ U:</vt:lpstr>
      <vt:lpstr>11. SOCIÁLNĚ – DEMOKRATICKÝ PROGRAM JE ORIENTOVÁN NA:</vt:lpstr>
      <vt:lpstr>12. ZA ZAKLADATELE KOMUNISMU JE POVAŽOVÁN:</vt:lpstr>
      <vt:lpstr>13. PRO SPORY Se stalINEM MUSEL ZE SSSR EMIGROVAT:</vt:lpstr>
      <vt:lpstr>14. ZDROJE PRO VZNIK FAŠISMU NAJDEME:</vt:lpstr>
      <vt:lpstr>15. ZÁKONY O OCHRANĚ NĚMECKÉ CTI A KRVE JSOU:</vt:lpstr>
      <vt:lpstr>16. APLIKACE EVOLUČNÍHO VÝVOJE NA SPOLEČNOST SE NAZÝVÁ: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Politické ideologie</dc:title>
  <dc:creator>Administrator</dc:creator>
  <cp:lastModifiedBy>Administrator</cp:lastModifiedBy>
  <cp:revision>19</cp:revision>
  <dcterms:created xsi:type="dcterms:W3CDTF">2013-03-27T17:34:58Z</dcterms:created>
  <dcterms:modified xsi:type="dcterms:W3CDTF">2013-05-14T10:50:07Z</dcterms:modified>
</cp:coreProperties>
</file>