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B9E85-B8BC-44D6-AC81-DA63E68DB54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931BE-FBC8-445D-9A6F-E2315EB1A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60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1BE-FBC8-445D-9A6F-E2315EB1A68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09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2882B35-786D-4124-BFC7-0F9D5112F4C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662F19-C187-4C13-B6E3-D6972913B3A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47864" y="1916832"/>
            <a:ext cx="5484444" cy="764656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r>
              <a:rPr lang="cs-CZ" dirty="0" smtClean="0"/>
              <a:t>Politické ideologie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1808988" cy="1101248"/>
          </a:xfrm>
        </p:spPr>
        <p:txBody>
          <a:bodyPr>
            <a:normAutofit fontScale="70000" lnSpcReduction="20000"/>
          </a:bodyPr>
          <a:lstStyle/>
          <a:p>
            <a:r>
              <a:rPr lang="cs-CZ" sz="6000" dirty="0" smtClean="0">
                <a:solidFill>
                  <a:schemeClr val="tx2">
                    <a:lumMod val="75000"/>
                  </a:schemeClr>
                </a:solidFill>
              </a:rPr>
              <a:t>TEST 1</a:t>
            </a:r>
            <a:endParaRPr lang="cs-CZ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739555" y="230351"/>
            <a:ext cx="2430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Calibri" pitchFamily="34" charset="0"/>
              </a:rPr>
              <a:t>VY_32_INOVACE_29-17</a:t>
            </a:r>
            <a:r>
              <a:rPr lang="cs-CZ" sz="14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sz="1400" dirty="0">
                <a:solidFill>
                  <a:schemeClr val="bg1">
                    <a:lumMod val="65000"/>
                  </a:schemeClr>
                </a:solidFill>
              </a:rPr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4253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9. SOCIALISTICKÉ EKONOM. TEORIE SMÍŠENÉHO TYPU VYCHÁZEJÍ Z: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a. J. M.KEYNESE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K.MARXE</a:t>
            </a:r>
          </a:p>
          <a:p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J.LOCKA</a:t>
            </a:r>
            <a:endParaRPr lang="cs-CZ" sz="3200" dirty="0"/>
          </a:p>
        </p:txBody>
      </p:sp>
      <p:pic>
        <p:nvPicPr>
          <p:cNvPr id="10242" name="Picture 2" descr="C:\Users\monika.brza\AppData\Local\Microsoft\Windows\Temporary Internet Files\Content.IE5\FKRRKEKX\MC90043705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4936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60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10. SOCIALISTICKÉ (KOMUNIST.) MYŠLENKY NAJDEME UŽ 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N.MACHIAVELLIHO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PLATÓNA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E.BURKA</a:t>
            </a:r>
            <a:endParaRPr lang="cs-CZ" sz="3200" dirty="0"/>
          </a:p>
        </p:txBody>
      </p:sp>
      <p:pic>
        <p:nvPicPr>
          <p:cNvPr id="11266" name="Picture 2" descr="C:\Users\monika.brza\AppData\Local\Microsoft\Windows\Temporary Internet Files\Content.IE5\KWD1AFXN\MC9004370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6064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2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11. SOCIÁLNĚ – DEMOKRATICKÝ PROGRAM JE ORIENTOVÁN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PODPORU ZAMĚSTNANOSTI, SOCIÁLNÍ JISTOTY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PODPORU TRŽNÍHO HOSPODÁŘSTVÍ BEZ ZÁSAHU STÁTU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NAPROSTÉ ODSTRANĚNÍ TRŽNÍHO HOSPODÁŘSTVÍ A VOLNÉ KONKURENCE</a:t>
            </a:r>
            <a:endParaRPr lang="cs-CZ" sz="3200" dirty="0"/>
          </a:p>
        </p:txBody>
      </p:sp>
      <p:pic>
        <p:nvPicPr>
          <p:cNvPr id="13314" name="Picture 2" descr="C:\Users\monika.brza\AppData\Local\Microsoft\Windows\Temporary Internet Files\Content.IE5\ISIL6TDR\MC90043706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623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29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12. ZA ZAKLADATELE KOMUNISMU JE POVAŽOVÁN: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V.I.LENIN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K.MARX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L.TROCKIJ</a:t>
            </a:r>
            <a:endParaRPr lang="cs-CZ" sz="3200" dirty="0"/>
          </a:p>
        </p:txBody>
      </p:sp>
      <p:pic>
        <p:nvPicPr>
          <p:cNvPr id="6146" name="Picture 2" descr="C:\Users\monika.brza\AppData\Local\Microsoft\Windows\Temporary Internet Files\Content.IE5\NRF39H62\MC90043706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87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13. PRO SPORY Se </a:t>
            </a:r>
            <a:r>
              <a:rPr lang="cs-CZ" dirty="0" err="1" smtClean="0"/>
              <a:t>stalINEM</a:t>
            </a:r>
            <a:r>
              <a:rPr lang="cs-CZ" dirty="0" smtClean="0"/>
              <a:t> MUSEL ZE SSSR EMIGROVAT: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K.KAUTSKY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V.I.LENIN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L.TROCKIJ</a:t>
            </a:r>
            <a:endParaRPr lang="cs-CZ" sz="3200" dirty="0"/>
          </a:p>
        </p:txBody>
      </p:sp>
      <p:pic>
        <p:nvPicPr>
          <p:cNvPr id="7170" name="Picture 2" descr="C:\Users\monika.brza\AppData\Local\Microsoft\Windows\Temporary Internet Files\Content.IE5\NRF39H62\MC90043706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531" y="76470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43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14. ZDROJE PRO VZNIK FAŠISMU NAJDEME: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U HOBBESE, PLATÓNA A V TEORII ANARCHISMU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V TEORII ELIT, ORGANICISMU A U MACHIAVELLIHO</a:t>
            </a: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U NEITZSCHEHO, ARISTOTELA A V TEORII SOCIALISMU</a:t>
            </a:r>
            <a:endParaRPr lang="cs-CZ" sz="3200" dirty="0"/>
          </a:p>
        </p:txBody>
      </p:sp>
      <p:pic>
        <p:nvPicPr>
          <p:cNvPr id="14338" name="Picture 2" descr="C:\Users\monika.brza\AppData\Local\Microsoft\Windows\Temporary Internet Files\Content.IE5\FKRRKEKX\MC90043706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19526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11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15. ZÁKONY O OCHRANĚ NĚMECKÉ CTI A KRVE JSOU: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MNICHOVSKÉ ZÁKONY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HITLEROVY ZÁKONY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NORIMBERSKÉ ZÁKONY</a:t>
            </a:r>
            <a:endParaRPr lang="cs-CZ" sz="3200" dirty="0"/>
          </a:p>
        </p:txBody>
      </p:sp>
      <p:pic>
        <p:nvPicPr>
          <p:cNvPr id="8194" name="Picture 2" descr="C:\Users\monika.brza\AppData\Local\Microsoft\Windows\Temporary Internet Files\Content.IE5\ISIL6TDR\MC90043706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3619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64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16. APLIKACE EVOLUČNÍHO VÝVOJE NA SPOLEČNOST SE NAZÝVÁ: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DARWINŮV EVOLUČNÍ PRINCIP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SOCIÁLNÍ DARWINISMUS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DARWINŮV NACIONALISMUS</a:t>
            </a:r>
            <a:endParaRPr lang="cs-CZ" sz="3200" dirty="0"/>
          </a:p>
        </p:txBody>
      </p:sp>
      <p:pic>
        <p:nvPicPr>
          <p:cNvPr id="16387" name="Picture 3" descr="C:\Users\monika.brza\AppData\Local\Microsoft\Windows\Temporary Internet Files\Content.IE5\ISIL6TDR\MC9004370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Users\monika.brza\AppData\Local\Microsoft\Windows\Temporary Internet Files\Content.IE5\KWD1AFXN\MC90043705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10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188640"/>
            <a:ext cx="6204524" cy="692648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cs-CZ" sz="4400" dirty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03848" y="1124744"/>
            <a:ext cx="5400600" cy="172819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Mgr. Monika </a:t>
            </a:r>
            <a:r>
              <a:rPr lang="cs-CZ" sz="3200" dirty="0" err="1">
                <a:solidFill>
                  <a:schemeClr val="tx1"/>
                </a:solidFill>
              </a:rPr>
              <a:t>Brzá</a:t>
            </a:r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sz="3200" dirty="0">
                <a:solidFill>
                  <a:schemeClr val="tx1"/>
                </a:solidFill>
              </a:rPr>
              <a:t>KLIPARTY MS OFFICE</a:t>
            </a:r>
          </a:p>
          <a:p>
            <a:endParaRPr lang="cs-CZ" sz="3200" dirty="0"/>
          </a:p>
        </p:txBody>
      </p:sp>
      <p:sp>
        <p:nvSpPr>
          <p:cNvPr id="4" name="Veselý obličej 3"/>
          <p:cNvSpPr/>
          <p:nvPr/>
        </p:nvSpPr>
        <p:spPr>
          <a:xfrm>
            <a:off x="251520" y="404664"/>
            <a:ext cx="2160240" cy="2088232"/>
          </a:xfrm>
          <a:prstGeom prst="smileyFac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14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Konzervatismus se staví proti: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KLIDNÉMU SPOLEČENSKÉMU VÝVOJI</a:t>
            </a:r>
          </a:p>
          <a:p>
            <a:pPr marL="514350" indent="-514350">
              <a:buFont typeface="+mj-lt"/>
              <a:buAutoNum type="alphaLcParenR"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PŘEKOTNÉMU VÝVOJI, REVOLUCÍM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PROTI JAKÉKOLIV ZMĚNĚ</a:t>
            </a:r>
            <a:endParaRPr lang="cs-CZ" sz="3200" dirty="0"/>
          </a:p>
        </p:txBody>
      </p:sp>
      <p:pic>
        <p:nvPicPr>
          <p:cNvPr id="1027" name="Picture 3" descr="C:\Users\monika.brza\AppData\Local\Microsoft\Windows\Temporary Internet Files\Content.IE5\NRF39H62\MC9004370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15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Za zakladatele konzervatismu je považován: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a. E.BURKE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J. LOCKE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M. THATCHEROVÁ</a:t>
            </a:r>
          </a:p>
        </p:txBody>
      </p:sp>
      <p:pic>
        <p:nvPicPr>
          <p:cNvPr id="2051" name="Picture 3" descr="C:\Users\monika.brza\AppData\Local\Microsoft\Windows\Temporary Internet Files\Content.IE5\FKRRKEKX\MC90043705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5" y="16827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28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THATCHERISMUS A REGANOMIKA ZNAMENÁ: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a</a:t>
            </a:r>
            <a:r>
              <a:rPr lang="cs-CZ" dirty="0" smtClean="0"/>
              <a:t>. </a:t>
            </a:r>
            <a:r>
              <a:rPr lang="cs-CZ" sz="3200" dirty="0" smtClean="0"/>
              <a:t>POJMENOVÁNÍ KONZERVATIVNÍCH NÁZORŮ NA EKONOMIKU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POJMENOVÁNÍ SOCIÁLNÍCH NÁZORŮ NA EKONOMIKU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SYNTÉZE LIBERÁLNÍCH NÁZORŮ NA EKONOMIKU A KONZERVATIVNÍCH POLITICKÝCH TEORIÍ</a:t>
            </a:r>
            <a:endParaRPr lang="cs-CZ" sz="3200" dirty="0"/>
          </a:p>
        </p:txBody>
      </p:sp>
      <p:pic>
        <p:nvPicPr>
          <p:cNvPr id="15363" name="Picture 3" descr="C:\Users\monika.brza\AppData\Local\Microsoft\Windows\Temporary Internet Files\Content.IE5\NRF39H62\MC90043705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514" y="26064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94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ZÁKLADNÍ SOCIÁLNÍ INSTITUCÍ KONZERVATISMU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RODINA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STÁT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JEDNOTLIVEC</a:t>
            </a:r>
            <a:endParaRPr lang="cs-CZ" sz="3200" dirty="0"/>
          </a:p>
        </p:txBody>
      </p:sp>
      <p:pic>
        <p:nvPicPr>
          <p:cNvPr id="3074" name="Picture 2" descr="C:\Users\monika.brza\AppData\Local\Microsoft\Windows\Temporary Internet Files\Content.IE5\ISIL6TDR\MC9004370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466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49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 ÚSTŘEDNÍ HODNOTOU LIBERALISMU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SVOBODNÁ SPOLEČNOST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SVOBODA V PODNIKÁNÍ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SVOBODA JEDNOTLIVCE</a:t>
            </a:r>
            <a:endParaRPr lang="cs-CZ" sz="3200" dirty="0"/>
          </a:p>
        </p:txBody>
      </p:sp>
      <p:pic>
        <p:nvPicPr>
          <p:cNvPr id="4098" name="Picture 2" descr="C:\Users\monika.brza\AppData\Local\Microsoft\Windows\Temporary Internet Files\Content.IE5\NRF39H62\MC90043705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44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6. EKONOMICKÁ DOKTRÍNA „LAISSEZ – PASSER“ ZNAMENÁ: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OMEZENÍ PRAVOMOCÍ VLÁDY VE PROSPĚCH SVOBODY PODNIKÁNÍ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EKONOMICKOU PŘEDSTAVU MODERNÍHO LIBERÁLA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MAXIMÁLNÍ ZÁSAHY DO EKONOMIKY ZE STRANY VLÁDY</a:t>
            </a:r>
            <a:endParaRPr lang="cs-CZ" sz="3200" dirty="0"/>
          </a:p>
        </p:txBody>
      </p:sp>
      <p:pic>
        <p:nvPicPr>
          <p:cNvPr id="9218" name="Picture 2" descr="C:\Users\monika.brza\AppData\Local\Microsoft\Windows\Temporary Internet Files\Content.IE5\NRF39H62\MC90043705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9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3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7. KDO POLOŽIL ZÁKLADY TERORII SVOBODNÉHO TRHU?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J. LOCKE V DÍLE „DVOJÍ POJEDNÁNÍ O VLÁDĚ“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A. SMITH V DÍLE „BOHATSTVÍ NÁRODŮ“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T. HOBBES V DÍLE „LEVIATHAN“</a:t>
            </a:r>
            <a:endParaRPr lang="cs-CZ" sz="3200" dirty="0"/>
          </a:p>
        </p:txBody>
      </p:sp>
      <p:pic>
        <p:nvPicPr>
          <p:cNvPr id="12290" name="Picture 2" descr="C:\Users\monika.brza\AppData\Local\Microsoft\Windows\Temporary Internet Files\Content.IE5\FKRRKEKX\MC90043705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15398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07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8. NA STÁT SE DÍVÁ S NEDŮVĚROU: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</a:t>
            </a:r>
            <a:r>
              <a:rPr lang="cs-CZ" sz="3200" dirty="0" smtClean="0"/>
              <a:t>. MODERNÍ LIBERÁL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b</a:t>
            </a:r>
            <a:r>
              <a:rPr lang="cs-CZ" sz="3200" dirty="0" smtClean="0"/>
              <a:t>. KLASICKÝ LIBERÁL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. KLASICKÝ I MODERNÍ LIBERÁL</a:t>
            </a:r>
          </a:p>
        </p:txBody>
      </p:sp>
      <p:pic>
        <p:nvPicPr>
          <p:cNvPr id="5123" name="Picture 3" descr="C:\Users\monika.brza\AppData\Local\Microsoft\Windows\Temporary Internet Files\Content.IE5\NRF39H62\MC90043705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668" y="54868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50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431</Words>
  <Application>Microsoft Office PowerPoint</Application>
  <PresentationFormat>Předvádění na obrazovce (4:3)</PresentationFormat>
  <Paragraphs>128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Bohatý</vt:lpstr>
      <vt:lpstr>Politické ideologie</vt:lpstr>
      <vt:lpstr>1. Konzervatismus se staví proti:</vt:lpstr>
      <vt:lpstr>2. Za zakladatele konzervatismu je považován:</vt:lpstr>
      <vt:lpstr>3. THATCHERISMUS A REGANOMIKA ZNAMENÁ:</vt:lpstr>
      <vt:lpstr>4. ZÁKLADNÍ SOCIÁLNÍ INSTITUCÍ KONZERVATISMU JE:</vt:lpstr>
      <vt:lpstr>5. ÚSTŘEDNÍ HODNOTOU LIBERALISMU JE:</vt:lpstr>
      <vt:lpstr>6. EKONOMICKÁ DOKTRÍNA „LAISSEZ – PASSER“ ZNAMENÁ:</vt:lpstr>
      <vt:lpstr>7. KDO POLOŽIL ZÁKLADY TERORII SVOBODNÉHO TRHU?</vt:lpstr>
      <vt:lpstr>8. NA STÁT SE DÍVÁ S NEDŮVĚROU:</vt:lpstr>
      <vt:lpstr>9. SOCIALISTICKÉ EKONOM. TEORIE SMÍŠENÉHO TYPU VYCHÁZEJÍ Z:</vt:lpstr>
      <vt:lpstr>10. SOCIALISTICKÉ (KOMUNIST.) MYŠLENKY NAJDEME UŽ U:</vt:lpstr>
      <vt:lpstr>11. SOCIÁLNĚ – DEMOKRATICKÝ PROGRAM JE ORIENTOVÁN NA:</vt:lpstr>
      <vt:lpstr>12. ZA ZAKLADATELE KOMUNISMU JE POVAŽOVÁN:</vt:lpstr>
      <vt:lpstr>13. PRO SPORY Se stalINEM MUSEL ZE SSSR EMIGROVAT:</vt:lpstr>
      <vt:lpstr>14. ZDROJE PRO VZNIK FAŠISMU NAJDEME:</vt:lpstr>
      <vt:lpstr>15. ZÁKONY O OCHRANĚ NĚMECKÉ CTI A KRVE JSOU:</vt:lpstr>
      <vt:lpstr>16. APLIKACE EVOLUČNÍHO VÝVOJE NA SPOLEČNOST SE NAZÝVÁ: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ideologie</dc:title>
  <dc:creator>Administrator</dc:creator>
  <cp:lastModifiedBy>Administrator</cp:lastModifiedBy>
  <cp:revision>19</cp:revision>
  <dcterms:created xsi:type="dcterms:W3CDTF">2013-03-27T17:34:58Z</dcterms:created>
  <dcterms:modified xsi:type="dcterms:W3CDTF">2013-05-14T10:50:07Z</dcterms:modified>
</cp:coreProperties>
</file>