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4A3D38-CA9C-473E-B5ED-B76AD9526A8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7AC911-C687-469B-80AF-689A8EBABB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76256" y="404664"/>
            <a:ext cx="2088231" cy="392679"/>
          </a:xfrm>
        </p:spPr>
        <p:txBody>
          <a:bodyPr>
            <a:normAutofit fontScale="70000" lnSpcReduction="20000"/>
          </a:bodyPr>
          <a:lstStyle/>
          <a:p>
            <a:r>
              <a:rPr lang="cs-CZ" sz="1800" dirty="0" smtClean="0"/>
              <a:t>VY_32_INOVACE_29-13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416824" cy="20091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Test</a:t>
            </a:r>
            <a:b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vývoj politologie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6995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9.V díle „Vladař“ je vše podřízeno absolutní vládě a moci. Kdo je autorem?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924944"/>
            <a:ext cx="6400800" cy="2898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Thomas Hobbes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</a:t>
            </a:r>
            <a:r>
              <a:rPr lang="cs-CZ" sz="2800" dirty="0" err="1" smtClean="0"/>
              <a:t>Niccoló</a:t>
            </a:r>
            <a:r>
              <a:rPr lang="cs-CZ" sz="2800" dirty="0" smtClean="0"/>
              <a:t> Machiavelli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Jean </a:t>
            </a:r>
            <a:r>
              <a:rPr lang="cs-CZ" sz="2800" dirty="0" err="1" smtClean="0"/>
              <a:t>Bodin</a:t>
            </a:r>
            <a:endParaRPr lang="cs-CZ" sz="2800" dirty="0"/>
          </a:p>
        </p:txBody>
      </p:sp>
      <p:pic>
        <p:nvPicPr>
          <p:cNvPr id="4098" name="Picture 2" descr="C:\Users\monika.brza\AppData\Local\Microsoft\Windows\Temporary Internet Files\Content.IE5\MD2D9JVP\MC9001991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3368675"/>
            <a:ext cx="2112962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5379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10. Mezi smluvní teoretiky nepatří: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40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Thomas Hobbes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John Locke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</a:t>
            </a:r>
            <a:r>
              <a:rPr lang="cs-CZ" sz="2800" dirty="0" err="1" smtClean="0"/>
              <a:t>Niccoló</a:t>
            </a:r>
            <a:r>
              <a:rPr lang="cs-CZ" sz="2800" dirty="0" smtClean="0"/>
              <a:t> </a:t>
            </a:r>
            <a:r>
              <a:rPr lang="cs-CZ" sz="2800" dirty="0"/>
              <a:t>Machiavelli</a:t>
            </a:r>
          </a:p>
          <a:p>
            <a:endParaRPr lang="cs-CZ" sz="2800" dirty="0"/>
          </a:p>
        </p:txBody>
      </p:sp>
      <p:pic>
        <p:nvPicPr>
          <p:cNvPr id="5122" name="Picture 2" descr="C:\Users\monika.brza\AppData\Local\Microsoft\Windows\Temporary Internet Files\Content.IE5\CG136F21\MC900250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2992438"/>
            <a:ext cx="1982788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9626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9442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11. Autorem myšlenek třídního boje a vykořisťování je: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40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Thomas Hobbes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Karl Marx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Jean Jacques Rousseau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6146" name="Picture 2" descr="C:\Users\monika.brza\AppData\Local\Microsoft\Windows\Temporary Internet Files\Content.IE5\CG136F21\MC9003043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3000375"/>
            <a:ext cx="1814513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341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12. Thomas Hobbes měl vliv na pozdější teorie: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40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fašismu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komunismu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enviromentalismu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7170" name="Picture 2" descr="C:\Users\monika.brza\AppData\Local\Microsoft\Windows\Temporary Internet Files\Content.IE5\VOPZ8LFU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3549650"/>
            <a:ext cx="51435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267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13. J. J. Rousseau měl vliv na pozdější teorie: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40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fašismu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komunismu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liberalismu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8194" name="Picture 2" descr="C:\Users\monika.brza\AppData\Local\Microsoft\Windows\Temporary Internet Files\Content.IE5\R0WFB1OY\MC9004325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2998788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9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9442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14. Autorem přirozeného stavu „válka všech proti všem“ je: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40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John Locke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Thomas Hobbes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Jean Jacques Rousseau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9218" name="Picture 2" descr="C:\Users\monika.brza\AppData\Local\Microsoft\Windows\Temporary Internet Files\Content.IE5\VOPZ8LFU\MC9004414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0" y="2992438"/>
            <a:ext cx="1819275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7942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512511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691680" y="4365104"/>
            <a:ext cx="5760640" cy="180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Monika </a:t>
            </a:r>
            <a:r>
              <a:rPr 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Brzá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 obrazového materiálu:</a:t>
            </a:r>
          </a:p>
          <a:p>
            <a:pPr algn="ctr"/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KLIPARTY MS OFFICE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4139952" y="1412776"/>
            <a:ext cx="1080120" cy="936104"/>
          </a:xfrm>
          <a:prstGeom prst="smileyFace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90000" dist="50800" dir="5400000" sy="-100000" algn="bl" rotWithShape="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0727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368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1.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Předmětem politologie je: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75656" y="1988840"/>
            <a:ext cx="6400800" cy="38164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/>
              <a:t>a</a:t>
            </a:r>
            <a:r>
              <a:rPr lang="cs-CZ" sz="2800" dirty="0" smtClean="0"/>
              <a:t>) fungování mocenských institucí, společenského  a filozofické systému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fungování ekonomických systémů</a:t>
            </a:r>
          </a:p>
          <a:p>
            <a:endParaRPr lang="cs-CZ" sz="2800" dirty="0" smtClean="0"/>
          </a:p>
          <a:p>
            <a:r>
              <a:rPr lang="cs-CZ" sz="2800" dirty="0" smtClean="0"/>
              <a:t>c) fungování států, politických systémů, vládních institucí, vztahy mezi státy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36060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cs-CZ" sz="4000" dirty="0" smtClean="0"/>
              <a:t>.Zkoumání politiky má počátky: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75656" y="2204864"/>
            <a:ext cx="6400800" cy="3474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/>
              <a:t>a</a:t>
            </a:r>
            <a:r>
              <a:rPr lang="cs-CZ" sz="2800" dirty="0" smtClean="0"/>
              <a:t>) v antickém Řecku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/>
              <a:t>b</a:t>
            </a:r>
            <a:r>
              <a:rPr lang="cs-CZ" sz="2800" dirty="0" smtClean="0"/>
              <a:t>) v Itálii v  15.století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/>
              <a:t>c</a:t>
            </a:r>
            <a:r>
              <a:rPr lang="cs-CZ" sz="2800" dirty="0" smtClean="0"/>
              <a:t>) ve starověkém Egyptě</a:t>
            </a:r>
            <a:endParaRPr lang="cs-CZ" sz="2800" dirty="0"/>
          </a:p>
        </p:txBody>
      </p:sp>
      <p:pic>
        <p:nvPicPr>
          <p:cNvPr id="1026" name="Picture 2" descr="C:\Users\monika.brza\AppData\Local\Microsoft\Windows\Temporary Internet Files\Content.IE5\MD2D9JVP\MC900334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3052763"/>
            <a:ext cx="10890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9503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656527" cy="2520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3.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Obdivovali silné a schopné jedince, opovrhovali neschopnou masou: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03648" y="2924944"/>
            <a:ext cx="6400800" cy="2682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/>
              <a:t>a</a:t>
            </a:r>
            <a:r>
              <a:rPr lang="cs-CZ" sz="2800" dirty="0" smtClean="0"/>
              <a:t>) </a:t>
            </a:r>
            <a:r>
              <a:rPr lang="cs-CZ" sz="2800" dirty="0" err="1" smtClean="0"/>
              <a:t>Sókrates</a:t>
            </a:r>
            <a:r>
              <a:rPr lang="cs-CZ" sz="2800" dirty="0" smtClean="0"/>
              <a:t> a Platón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Sofisté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/>
              <a:t>c</a:t>
            </a:r>
            <a:r>
              <a:rPr lang="cs-CZ" sz="2800" dirty="0" smtClean="0"/>
              <a:t>) helénističtí filozofové</a:t>
            </a:r>
            <a:endParaRPr lang="cs-CZ" sz="2800" dirty="0"/>
          </a:p>
        </p:txBody>
      </p:sp>
      <p:pic>
        <p:nvPicPr>
          <p:cNvPr id="2050" name="Picture 2" descr="C:\Users\monika.brza\AppData\Local\Microsoft\Windows\Temporary Internet Files\Content.IE5\CG136F21\MC900331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3262313"/>
            <a:ext cx="1295400" cy="17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9290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4.Sofokracie je: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75656" y="1988840"/>
            <a:ext cx="6400800" cy="3474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vláda jednoho či více moudrých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vláda Sofistů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vláda elity</a:t>
            </a:r>
            <a:endParaRPr lang="cs-CZ" sz="2800" dirty="0"/>
          </a:p>
        </p:txBody>
      </p:sp>
      <p:pic>
        <p:nvPicPr>
          <p:cNvPr id="3074" name="Picture 2" descr="C:\Users\monika.brza\AppData\Local\Microsoft\Windows\Temporary Internet Files\Content.IE5\CG136F21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386" y="3192396"/>
            <a:ext cx="1739900" cy="18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461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9442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Stát založený na ústavě a zákonech je představa: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03648" y="2492896"/>
            <a:ext cx="6400800" cy="2970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Machiavelliho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Aristotela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</a:t>
            </a:r>
            <a:r>
              <a:rPr lang="cs-CZ" sz="2800" dirty="0" err="1" smtClean="0"/>
              <a:t>Démokrita</a:t>
            </a:r>
            <a:endParaRPr lang="cs-CZ" sz="2800" dirty="0"/>
          </a:p>
        </p:txBody>
      </p:sp>
      <p:pic>
        <p:nvPicPr>
          <p:cNvPr id="1026" name="Picture 2" descr="C:\Users\monika.brza\AppData\Local\Microsoft\Windows\Temporary Internet Files\Content.IE5\MD2D9JVP\MC9002119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3" y="3394075"/>
            <a:ext cx="18097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836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12511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6.V díle „O obci boží“ popisuje dva státy: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03648" y="2204864"/>
            <a:ext cx="6400800" cy="3474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Tomáš Akvinský</a:t>
            </a:r>
          </a:p>
          <a:p>
            <a:endParaRPr lang="cs-CZ" sz="2800" dirty="0" smtClean="0"/>
          </a:p>
          <a:p>
            <a:r>
              <a:rPr lang="cs-CZ" sz="2800" dirty="0" smtClean="0"/>
              <a:t>b) Sv. Augustin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</a:t>
            </a:r>
            <a:r>
              <a:rPr lang="cs-CZ" sz="2800" dirty="0" err="1" smtClean="0"/>
              <a:t>Niccoló</a:t>
            </a:r>
            <a:r>
              <a:rPr lang="cs-CZ" sz="2800" dirty="0" smtClean="0"/>
              <a:t> Machiavelli</a:t>
            </a:r>
            <a:endParaRPr lang="cs-CZ" sz="2800" dirty="0"/>
          </a:p>
        </p:txBody>
      </p:sp>
      <p:pic>
        <p:nvPicPr>
          <p:cNvPr id="2050" name="Picture 2" descr="C:\Users\monika.brza\AppData\Local\Microsoft\Windows\Temporary Internet Files\Content.IE5\R0WFB1OY\MC9003973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2863850"/>
            <a:ext cx="162401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4396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7.Aristotelovy politické teorie přejímá: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Tomáš Akvinský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</a:t>
            </a:r>
            <a:r>
              <a:rPr lang="cs-CZ" sz="2800" dirty="0" err="1" smtClean="0"/>
              <a:t>Niccoló</a:t>
            </a:r>
            <a:r>
              <a:rPr lang="cs-CZ" sz="2800" dirty="0" smtClean="0"/>
              <a:t> Machiavelli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Sv. Augustin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6551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8.Zásady teorie státní suverenity položil: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259632" y="2132856"/>
            <a:ext cx="6400800" cy="3474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a) </a:t>
            </a:r>
            <a:r>
              <a:rPr lang="cs-CZ" sz="2800" dirty="0" err="1" smtClean="0"/>
              <a:t>Niccolo</a:t>
            </a:r>
            <a:r>
              <a:rPr lang="cs-CZ" sz="2800" dirty="0" smtClean="0"/>
              <a:t> Machiavelli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b) Thomas Hobbes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c) Jean </a:t>
            </a:r>
            <a:r>
              <a:rPr lang="cs-CZ" sz="2800" dirty="0" err="1" smtClean="0"/>
              <a:t>Bodin</a:t>
            </a:r>
            <a:endParaRPr lang="cs-CZ" sz="2800" dirty="0"/>
          </a:p>
        </p:txBody>
      </p:sp>
      <p:pic>
        <p:nvPicPr>
          <p:cNvPr id="3074" name="Picture 2" descr="C:\Users\monika.brza\AppData\Local\Microsoft\Windows\Temporary Internet Files\Content.IE5\VOPZ8LFU\MC9001979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2619375"/>
            <a:ext cx="1230312" cy="252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9547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329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Aerodynamika</vt:lpstr>
      <vt:lpstr>           Test   vývoj politologie</vt:lpstr>
      <vt:lpstr>1. Předmětem politologie je:</vt:lpstr>
      <vt:lpstr>2.Zkoumání politiky má počátky:</vt:lpstr>
      <vt:lpstr>3.Obdivovali silné a schopné jedince, opovrhovali neschopnou masou:</vt:lpstr>
      <vt:lpstr>4.Sofokracie je:</vt:lpstr>
      <vt:lpstr>5.Stát založený na ústavě a zákonech je představa:</vt:lpstr>
      <vt:lpstr>6.V díle „O obci boží“ popisuje dva státy:</vt:lpstr>
      <vt:lpstr>7.Aristotelovy politické teorie přejímá:</vt:lpstr>
      <vt:lpstr>8.Zásady teorie státní suverenity položil:</vt:lpstr>
      <vt:lpstr>9.V díle „Vladař“ je vše podřízeno absolutní vládě a moci. Kdo je autorem?</vt:lpstr>
      <vt:lpstr>10. Mezi smluvní teoretiky nepatří:</vt:lpstr>
      <vt:lpstr>11. Autorem myšlenek třídního boje a vykořisťování je:</vt:lpstr>
      <vt:lpstr>12. Thomas Hobbes měl vliv na pozdější teorie:</vt:lpstr>
      <vt:lpstr>13. J. J. Rousseau měl vliv na pozdější teorie:</vt:lpstr>
      <vt:lpstr>14. Autorem přirozeného stavu „válka všech proti všem“ je: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Administrator</dc:creator>
  <cp:lastModifiedBy>Administrator</cp:lastModifiedBy>
  <cp:revision>29</cp:revision>
  <dcterms:created xsi:type="dcterms:W3CDTF">2013-03-03T09:52:57Z</dcterms:created>
  <dcterms:modified xsi:type="dcterms:W3CDTF">2013-05-14T10:47:07Z</dcterms:modified>
</cp:coreProperties>
</file>