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741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97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31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59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79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453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6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097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46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05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57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9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68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562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54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12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Geometrický model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komplexních čísel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Vyřešte graficky a numericky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cs-CZ" b="1" dirty="0" smtClean="0"/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a) graficky: „součet vzdáleností od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dvou daných pevných bodů je </a:t>
                </a:r>
                <a:r>
                  <a:rPr lang="cs-CZ" b="1" dirty="0" err="1" smtClean="0">
                    <a:solidFill>
                      <a:schemeClr val="tx1"/>
                    </a:solidFill>
                  </a:rPr>
                  <a:t>konst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.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 je roven 4“ nás směruje ku… ?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jasně ku elipse s ohnisky o souřadnicích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 s excentricitou e=1</a:t>
                </a: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7933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Numerické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… pozor na dvojí umocnění…    pak máme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98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Dále pak dostáváme rovnici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, což je rovnice elipsy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s hlavní poloosou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,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𝒆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0801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Řešte nerovnici: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−(−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Graficky: vzdálenost obrazů komplexních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čísel z od obrazů od dvou daných bodů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vede v případě rovnosti na osu úsečky AB,</a:t>
                </a: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v případě nerovnosti na polorovinu</a:t>
                </a:r>
                <a:endParaRPr lang="cs-CZ" sz="2800" b="1" dirty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 b="-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714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Početní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úpravě dostaneme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𝒚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nebo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240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Výsledek graficky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Obrázek 3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09537"/>
              </p:ext>
            </p:extLst>
          </p:nvPr>
        </p:nvGraphicFramePr>
        <p:xfrm>
          <a:off x="1403648" y="1484784"/>
          <a:ext cx="57626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kument" r:id="rId5" imgW="5762038" imgH="4129791" progId="Word.Document.12">
                  <p:embed/>
                </p:oleObj>
              </mc:Choice>
              <mc:Fallback>
                <p:oleObj name="Dokument" r:id="rId5" imgW="5762038" imgH="4129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648" y="1484784"/>
                        <a:ext cx="5762625" cy="412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5869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Autor DUM: 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388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rovnici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a) graficky       b) početně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Z geometrické interpretace definice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absolutní hodnoty vyplývá, že se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vlastně jedná o vzdálenost obrazů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čísla z a čísla 2. Sestrojme tedy obraz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čísla 2 v Gaussově rovině a uvažujme,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jakou množinu bodů tvoří obrazy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komplexního čísla z.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 b="-26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6593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a) graficky – obrázek 1</a:t>
            </a:r>
            <a:endParaRPr lang="cs-CZ" b="1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05437"/>
              </p:ext>
            </p:extLst>
          </p:nvPr>
        </p:nvGraphicFramePr>
        <p:xfrm>
          <a:off x="1115616" y="2708920"/>
          <a:ext cx="5762625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kument" r:id="rId4" imgW="5762038" imgH="3558389" progId="Word.Document.12">
                  <p:embed/>
                </p:oleObj>
              </mc:Choice>
              <mc:Fallback>
                <p:oleObj name="Dokument" r:id="rId4" imgW="5762038" imgH="35583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2708920"/>
                        <a:ext cx="5762625" cy="355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3009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Obrazy všech komplexních čísel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vyhovujících dané rovnici leží na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kružnici: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𝒌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𝒌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𝑺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𝑺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b) početně: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𝒊𝒚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/>
              </a:p>
              <a:p>
                <a:endParaRPr lang="cs-CZ" b="1" dirty="0" smtClean="0"/>
              </a:p>
              <a:p>
                <a:endParaRPr lang="cs-CZ" b="1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34026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umocnění dostáváme rovnici kružnice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ve středovém tvaru: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𝟏𝟔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Graficky a početně řešte příklad 2: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117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−(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(−</m:t>
                        </m:r>
                        <m:r>
                          <a:rPr lang="cs-CZ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Obraz čísla z musí být stejně vzdálen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jak od obrazu čísla 3+2i, tak od obrazu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čísla -2i. Sestrojme oba obrazy v Gauss.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rovině a zjistíme, že obrazy čísel z leží:</a:t>
                </a:r>
              </a:p>
              <a:p>
                <a:r>
                  <a:rPr lang="cs-CZ" b="1" dirty="0" smtClean="0">
                    <a:solidFill>
                      <a:srgbClr val="C00000"/>
                    </a:solidFill>
                  </a:rPr>
                  <a:t>na ose úsečky s krajními body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 , </m:t>
                    </m:r>
                    <m:r>
                      <a:rPr lang="cs-CZ" b="1" i="1" smtClean="0">
                        <a:solidFill>
                          <a:srgbClr val="C00000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cs-CZ" b="1" dirty="0">
                  <a:solidFill>
                    <a:srgbClr val="C00000"/>
                  </a:solidFill>
                </a:endParaRPr>
              </a:p>
              <a:p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9553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Obrázek 2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26913"/>
              </p:ext>
            </p:extLst>
          </p:nvPr>
        </p:nvGraphicFramePr>
        <p:xfrm>
          <a:off x="755576" y="2708920"/>
          <a:ext cx="5762625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kument" r:id="rId5" imgW="5762038" imgH="2424947" progId="Word.Document.12">
                  <p:embed/>
                </p:oleObj>
              </mc:Choice>
              <mc:Fallback>
                <p:oleObj name="Dokument" r:id="rId5" imgW="5762038" imgH="24249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708920"/>
                        <a:ext cx="5762625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4558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Určíme souřadnice středu úsečky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𝑺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num>
                          <m:den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</m:num>
                          <m:den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+(−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Směrový vektor přímky AB má souřadnice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𝑨𝑩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 a je současně normálovým</a:t>
                </a:r>
                <a:br>
                  <a:rPr lang="cs-CZ" sz="2800" b="1" dirty="0" smtClean="0">
                    <a:solidFill>
                      <a:schemeClr val="tx1"/>
                    </a:solidFill>
                  </a:rPr>
                </a:br>
                <a:r>
                  <a:rPr lang="cs-CZ" sz="2800" b="1" dirty="0" smtClean="0">
                    <a:solidFill>
                      <a:schemeClr val="tx1"/>
                    </a:solidFill>
                  </a:rPr>
                  <a:t>vektorem osy. Proto osa </a:t>
                </a:r>
                <a:r>
                  <a:rPr lang="cs-CZ" sz="2800" b="1" i="1" dirty="0" smtClean="0">
                    <a:solidFill>
                      <a:schemeClr val="tx1"/>
                    </a:solidFill>
                  </a:rPr>
                  <a:t>o</a:t>
                </a:r>
                <a:r>
                  <a:rPr lang="cs-CZ" sz="2800" b="1" dirty="0" smtClean="0">
                    <a:solidFill>
                      <a:schemeClr val="tx1"/>
                    </a:solidFill>
                  </a:rPr>
                  <a:t> má rovnici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𝒂𝒙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𝒃𝒚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𝑺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𝒑𝒓𝒐𝒕𝒐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𝒄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sz="2800" b="1" dirty="0">
                  <a:solidFill>
                    <a:schemeClr val="tx1"/>
                  </a:solidFill>
                </a:endParaRPr>
              </a:p>
              <a:p>
                <a:endParaRPr lang="cs-CZ" dirty="0" smtClean="0"/>
              </a:p>
              <a:p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148" b="-26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31986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𝟖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……            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b)</a:t>
                </a:r>
                <a:r>
                  <a:rPr lang="cs-CZ" b="1" dirty="0" smtClean="0"/>
                  <a:t>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početní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umocnění a úpravách dostaneme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rovnici osy </a:t>
                </a:r>
                <a:r>
                  <a:rPr lang="cs-CZ" b="1" i="1" dirty="0" smtClean="0">
                    <a:solidFill>
                      <a:schemeClr val="tx1"/>
                    </a:solidFill>
                  </a:rPr>
                  <a:t>o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……..(1)</a:t>
                </a:r>
              </a:p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3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2053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443</Words>
  <Application>Microsoft Office PowerPoint</Application>
  <PresentationFormat>Předvádění na obrazovce (4:3)</PresentationFormat>
  <Paragraphs>98</Paragraphs>
  <Slides>16</Slides>
  <Notes>16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Motiv sady Office</vt:lpstr>
      <vt:lpstr>Dokument</vt:lpstr>
      <vt:lpstr>Microsoft Word Document</vt:lpstr>
      <vt:lpstr>Komplexní čísla 12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4</vt:lpstr>
      <vt:lpstr>Příklad 4</vt:lpstr>
      <vt:lpstr>Výsledek graficky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61</cp:revision>
  <dcterms:created xsi:type="dcterms:W3CDTF">2011-12-03T14:12:28Z</dcterms:created>
  <dcterms:modified xsi:type="dcterms:W3CDTF">2013-03-31T16:10:27Z</dcterms:modified>
</cp:coreProperties>
</file>