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8" r:id="rId3"/>
    <p:sldId id="267" r:id="rId4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565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14.9.2012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Komp. čísla – 1 – test č.1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Vypočti: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1) 3i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5</a:t>
            </a:r>
            <a:r>
              <a:rPr lang="cs-CZ" sz="3200" b="1" dirty="0" smtClean="0">
                <a:solidFill>
                  <a:schemeClr val="tx1"/>
                </a:solidFill>
              </a:rPr>
              <a:t> – 2i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7</a:t>
            </a:r>
            <a:r>
              <a:rPr lang="cs-CZ" sz="3200" b="1" dirty="0" smtClean="0">
                <a:solidFill>
                  <a:schemeClr val="tx1"/>
                </a:solidFill>
              </a:rPr>
              <a:t> + 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3</a:t>
            </a:r>
            <a:r>
              <a:rPr lang="cs-CZ" sz="3200" b="1" dirty="0" smtClean="0">
                <a:solidFill>
                  <a:schemeClr val="tx1"/>
                </a:solidFill>
              </a:rPr>
              <a:t> – 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4</a:t>
            </a:r>
            <a:r>
              <a:rPr lang="cs-CZ" sz="3200" b="1" dirty="0" smtClean="0">
                <a:solidFill>
                  <a:schemeClr val="tx1"/>
                </a:solidFill>
              </a:rPr>
              <a:t> =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2) 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139</a:t>
            </a:r>
            <a:r>
              <a:rPr lang="cs-CZ" sz="3200" b="1" dirty="0" smtClean="0">
                <a:solidFill>
                  <a:schemeClr val="tx1"/>
                </a:solidFill>
              </a:rPr>
              <a:t> – 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245</a:t>
            </a:r>
            <a:r>
              <a:rPr lang="cs-CZ" sz="3200" b="1" dirty="0" smtClean="0">
                <a:solidFill>
                  <a:schemeClr val="tx1"/>
                </a:solidFill>
              </a:rPr>
              <a:t> =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endParaRPr lang="cs-CZ" sz="3200" b="1" dirty="0" smtClean="0">
              <a:solidFill>
                <a:schemeClr val="tx1"/>
              </a:solidFill>
            </a:endParaRPr>
          </a:p>
          <a:p>
            <a:r>
              <a:rPr lang="cs-CZ" sz="3200" b="1" dirty="0" smtClean="0">
                <a:solidFill>
                  <a:schemeClr val="tx1"/>
                </a:solidFill>
              </a:rPr>
              <a:t>Řešte v C: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3) 2x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</a:rPr>
              <a:t> + 40 = 0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4) 2x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</a:rPr>
              <a:t> + 4x + 4 = 0</a:t>
            </a:r>
            <a:endParaRPr lang="cs-CZ" sz="3200" b="1" dirty="0">
              <a:solidFill>
                <a:schemeClr val="tx1"/>
              </a:solidFill>
            </a:endParaRPr>
          </a:p>
          <a:p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Vypočti: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1) 5i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3</a:t>
            </a:r>
            <a:r>
              <a:rPr lang="cs-CZ" sz="3200" b="1" dirty="0" smtClean="0">
                <a:solidFill>
                  <a:schemeClr val="tx1"/>
                </a:solidFill>
              </a:rPr>
              <a:t>– 7i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</a:rPr>
              <a:t>+ 3i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7</a:t>
            </a:r>
            <a:r>
              <a:rPr lang="cs-CZ" sz="3200" b="1" dirty="0" smtClean="0">
                <a:solidFill>
                  <a:schemeClr val="tx1"/>
                </a:solidFill>
              </a:rPr>
              <a:t> + 2i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4</a:t>
            </a:r>
            <a:r>
              <a:rPr lang="cs-CZ" sz="3200" b="1" dirty="0" smtClean="0">
                <a:solidFill>
                  <a:schemeClr val="tx1"/>
                </a:solidFill>
              </a:rPr>
              <a:t> =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2) 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127</a:t>
            </a:r>
            <a:r>
              <a:rPr lang="cs-CZ" sz="3200" b="1" dirty="0" smtClean="0">
                <a:solidFill>
                  <a:schemeClr val="tx1"/>
                </a:solidFill>
              </a:rPr>
              <a:t> – i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233</a:t>
            </a:r>
            <a:r>
              <a:rPr lang="cs-CZ" sz="3200" b="1" dirty="0" smtClean="0">
                <a:solidFill>
                  <a:schemeClr val="tx1"/>
                </a:solidFill>
              </a:rPr>
              <a:t> =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endParaRPr lang="cs-CZ" sz="3200" b="1" dirty="0" smtClean="0">
              <a:solidFill>
                <a:schemeClr val="tx1"/>
              </a:solidFill>
            </a:endParaRPr>
          </a:p>
          <a:p>
            <a:r>
              <a:rPr lang="cs-CZ" sz="3200" b="1" dirty="0" smtClean="0">
                <a:solidFill>
                  <a:schemeClr val="tx1"/>
                </a:solidFill>
              </a:rPr>
              <a:t>Řešte v C: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3) 3x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</a:rPr>
              <a:t> + 36 = 0</a:t>
            </a:r>
          </a:p>
          <a:p>
            <a:r>
              <a:rPr lang="cs-CZ" sz="3200" b="1" dirty="0" smtClean="0">
                <a:solidFill>
                  <a:schemeClr val="tx1"/>
                </a:solidFill>
              </a:rPr>
              <a:t>4) 3x</a:t>
            </a:r>
            <a:r>
              <a:rPr lang="cs-CZ" sz="3200" b="1" baseline="30000" dirty="0" smtClean="0">
                <a:solidFill>
                  <a:schemeClr val="tx1"/>
                </a:solidFill>
              </a:rPr>
              <a:t>2</a:t>
            </a:r>
            <a:r>
              <a:rPr lang="cs-CZ" sz="3200" b="1" dirty="0" smtClean="0">
                <a:solidFill>
                  <a:schemeClr val="tx1"/>
                </a:solidFill>
              </a:rPr>
              <a:t> + 3x + 9 = 0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VY_32_INOVACE_20-02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Test číslo 1 - řešení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Skupina A</a:t>
                </a:r>
              </a:p>
              <a:p>
                <a:endParaRPr lang="cs-CZ" sz="24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1) = 4i – 1</a:t>
                </a:r>
                <a:br>
                  <a:rPr lang="cs-CZ" sz="2400" b="1" dirty="0" smtClean="0">
                    <a:solidFill>
                      <a:schemeClr val="tx1"/>
                    </a:solidFill>
                  </a:rPr>
                </a:br>
                <a:endParaRPr lang="cs-CZ" sz="24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2) = -2i</a:t>
                </a:r>
                <a:br>
                  <a:rPr lang="cs-CZ" sz="2400" b="1" dirty="0" smtClean="0">
                    <a:solidFill>
                      <a:schemeClr val="tx1"/>
                    </a:solidFill>
                  </a:rPr>
                </a:br>
                <a:endParaRPr lang="cs-CZ" sz="24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3)</a:t>
                </a:r>
                <a:br>
                  <a:rPr lang="cs-CZ" sz="2400" b="1" dirty="0" smtClean="0">
                    <a:solidFill>
                      <a:schemeClr val="tx1"/>
                    </a:solidFill>
                  </a:rPr>
                </a:br>
                <a:r>
                  <a:rPr lang="cs-CZ" sz="24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ad>
                      <m:radPr>
                        <m:degHide m:val="on"/>
                        <m:ctrlP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𝟐𝟎</m:t>
                        </m:r>
                      </m:e>
                    </m:rad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</m:rad>
                  </m:oMath>
                </a14:m>
                <a:r>
                  <a:rPr lang="cs-CZ" sz="2400" b="1" dirty="0" smtClean="0">
                    <a:solidFill>
                      <a:schemeClr val="tx1"/>
                    </a:solidFill>
                    <a:ea typeface="Cambria Math"/>
                  </a:rPr>
                  <a:t/>
                </a:r>
                <a:br>
                  <a:rPr lang="cs-CZ" sz="2400" b="1" dirty="0" smtClean="0">
                    <a:solidFill>
                      <a:schemeClr val="tx1"/>
                    </a:solidFill>
                    <a:ea typeface="Cambria Math"/>
                  </a:rPr>
                </a:br>
                <a:endParaRPr lang="cs-CZ" sz="24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4)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∓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 l="-1961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Skupina B</a:t>
                </a:r>
              </a:p>
              <a:p>
                <a:endParaRPr lang="cs-CZ" sz="24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400" b="1" dirty="0">
                    <a:solidFill>
                      <a:schemeClr val="tx1"/>
                    </a:solidFill>
                  </a:rPr>
                  <a:t>1) = </a:t>
                </a:r>
                <a:r>
                  <a:rPr lang="cs-CZ" sz="2400" b="1" dirty="0" smtClean="0">
                    <a:solidFill>
                      <a:schemeClr val="tx1"/>
                    </a:solidFill>
                  </a:rPr>
                  <a:t>-8i +9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/>
                </a:r>
                <a:br>
                  <a:rPr lang="cs-CZ" sz="2400" b="1" dirty="0">
                    <a:solidFill>
                      <a:schemeClr val="tx1"/>
                    </a:solidFill>
                  </a:rPr>
                </a:br>
                <a:endParaRPr lang="cs-CZ" sz="2400" b="1" dirty="0">
                  <a:solidFill>
                    <a:schemeClr val="tx1"/>
                  </a:solidFill>
                </a:endParaRPr>
              </a:p>
              <a:p>
                <a:r>
                  <a:rPr lang="cs-CZ" sz="2400" b="1" dirty="0">
                    <a:solidFill>
                      <a:schemeClr val="tx1"/>
                    </a:solidFill>
                  </a:rPr>
                  <a:t>2) = -2i</a:t>
                </a:r>
                <a:br>
                  <a:rPr lang="cs-CZ" sz="2400" b="1" dirty="0">
                    <a:solidFill>
                      <a:schemeClr val="tx1"/>
                    </a:solidFill>
                  </a:rPr>
                </a:br>
                <a:endParaRPr lang="cs-CZ" sz="2400" b="1" dirty="0">
                  <a:solidFill>
                    <a:schemeClr val="tx1"/>
                  </a:solidFill>
                </a:endParaRPr>
              </a:p>
              <a:p>
                <a:r>
                  <a:rPr lang="cs-CZ" sz="2400" b="1" dirty="0">
                    <a:solidFill>
                      <a:schemeClr val="tx1"/>
                    </a:solidFill>
                  </a:rPr>
                  <a:t>3)</a:t>
                </a:r>
                <a:br>
                  <a:rPr lang="cs-CZ" sz="2400" b="1" dirty="0">
                    <a:solidFill>
                      <a:schemeClr val="tx1"/>
                    </a:solidFill>
                  </a:rPr>
                </a:br>
                <a:r>
                  <a:rPr lang="cs-CZ" sz="2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∓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ad>
                      <m:radPr>
                        <m:degHide m:val="on"/>
                        <m:ctrlP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e>
                    </m:rad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±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sz="2400" b="1" dirty="0" smtClean="0">
                  <a:solidFill>
                    <a:schemeClr val="tx1"/>
                  </a:solidFill>
                  <a:ea typeface="Cambria Math"/>
                </a:endParaRPr>
              </a:p>
              <a:p>
                <a:r>
                  <a:rPr lang="cs-CZ" sz="2400" b="1" dirty="0" smtClean="0">
                    <a:solidFill>
                      <a:schemeClr val="tx1"/>
                    </a:solidFill>
                  </a:rPr>
                  <a:t>4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sz="2400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∓</m:t>
                        </m:r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sz="2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4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𝟏𝟏</m:t>
                            </m:r>
                          </m:e>
                        </m:rad>
                      </m:num>
                      <m:den>
                        <m:r>
                          <a:rPr lang="cs-CZ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cs-CZ" sz="2400" b="1" dirty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 l="-2115" t="-10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7506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Autor DUM: Mgr. Jan </a:t>
            </a:r>
            <a:r>
              <a:rPr lang="cs-CZ" b="1" dirty="0" err="1" smtClean="0"/>
              <a:t>Bajnar</a:t>
            </a:r>
            <a:endParaRPr lang="cs-CZ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49</Words>
  <Application>Microsoft Office PowerPoint</Application>
  <PresentationFormat>Předvádění na obrazovce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Komp. čísla – 1 – test č.1</vt:lpstr>
      <vt:lpstr>Test číslo 1 - řešení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53</cp:revision>
  <cp:lastPrinted>2012-09-14T16:29:34Z</cp:lastPrinted>
  <dcterms:created xsi:type="dcterms:W3CDTF">2011-12-03T14:12:28Z</dcterms:created>
  <dcterms:modified xsi:type="dcterms:W3CDTF">2012-09-14T16:51:10Z</dcterms:modified>
</cp:coreProperties>
</file>