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Die Hauptstadt von Schleswig-Holstein ist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</a:t>
            </a:r>
            <a:r>
              <a:rPr lang="cs-CZ" sz="2800" dirty="0" smtClean="0"/>
              <a:t>  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Lübeck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Kiel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Saarbrücken </a:t>
            </a:r>
            <a:endParaRPr lang="cs-CZ" sz="2800" dirty="0" smtClean="0"/>
          </a:p>
          <a:p>
            <a:endParaRPr lang="de-DE" sz="2800" dirty="0" smtClean="0"/>
          </a:p>
          <a:p>
            <a:endParaRPr lang="de-DE" sz="2800" dirty="0" smtClean="0"/>
          </a:p>
          <a:p>
            <a:r>
              <a:rPr lang="de-DE" sz="2800" dirty="0" smtClean="0"/>
              <a:t>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VY_32_INOVACE_16-20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2.  Schleswig-Holstein ist</a:t>
            </a:r>
            <a:r>
              <a:rPr lang="cs-CZ" sz="2800" dirty="0" smtClean="0">
                <a:solidFill>
                  <a:prstClr val="white"/>
                </a:solidFill>
              </a:rPr>
              <a:t> 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das südlichste Bundesland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das nördlichste Bundesland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 Binnenland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20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de-DE" sz="2800" dirty="0" smtClean="0"/>
              <a:t>Helgoland ist</a:t>
            </a:r>
            <a:r>
              <a:rPr lang="cs-CZ" sz="2800" dirty="0" smtClean="0"/>
              <a:t> </a:t>
            </a:r>
          </a:p>
          <a:p>
            <a:pPr marL="514350" indent="-514350">
              <a:buAutoNum type="arabicPeriod" startAt="3"/>
            </a:pPr>
            <a:endParaRPr lang="cs-CZ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 Vergnügungspark in Lübeck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eine Industriemesse </a:t>
            </a:r>
            <a:r>
              <a:rPr lang="de-DE" sz="2800" smtClean="0">
                <a:solidFill>
                  <a:prstClr val="white"/>
                </a:solidFill>
              </a:rPr>
              <a:t>in Kiel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eine Insel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smtClean="0">
                <a:solidFill>
                  <a:prstClr val="white"/>
                </a:solidFill>
              </a:rPr>
              <a:t>20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7817" y="1700808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de-DE" sz="2800" dirty="0" smtClean="0">
                <a:solidFill>
                  <a:prstClr val="white"/>
                </a:solidFill>
              </a:rPr>
              <a:t>Die künstliche meistbefahrene Wasserstraße der Welt  in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Schleswig-Holstein (NOK) verbindet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die Nordsee und die Ostsee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die Ostsee und das Schwarze Meer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c</a:t>
            </a:r>
            <a:r>
              <a:rPr lang="de-DE" sz="2800" smtClean="0">
                <a:solidFill>
                  <a:prstClr val="white"/>
                </a:solidFill>
              </a:rPr>
              <a:t>)   die </a:t>
            </a:r>
            <a:r>
              <a:rPr lang="de-DE" sz="2800" dirty="0" smtClean="0">
                <a:solidFill>
                  <a:prstClr val="white"/>
                </a:solidFill>
              </a:rPr>
              <a:t>Elbe und der Rhein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VY_32_INOVACE_16-20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5.    Erich Maria Remarque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ist der Nobelpreisträger    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b)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ist nicht der Nobelpreisträger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c)   hat den Nobelpreis abgelehnt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VY_32_INOVACE_16-20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6.  Der bekannteste Roman von Remarque</a:t>
            </a:r>
            <a:r>
              <a:rPr lang="cs-CZ" sz="2800" dirty="0" smtClean="0"/>
              <a:t>, </a:t>
            </a:r>
            <a:r>
              <a:rPr lang="de-DE" sz="2800" dirty="0" smtClean="0"/>
              <a:t>der       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 auch in den USA verfilmt wurde, ist </a:t>
            </a:r>
            <a:endParaRPr lang="cs-CZ" sz="2800" dirty="0"/>
          </a:p>
          <a:p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der Antikriegsroman Im Westen nichts Neues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Drei Kameraden 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Der schwarze Obelisk </a:t>
            </a:r>
            <a:endParaRPr lang="cs-CZ" sz="2800" dirty="0">
              <a:solidFill>
                <a:prstClr val="white"/>
              </a:solidFill>
            </a:endParaRPr>
          </a:p>
          <a:p>
            <a:endParaRPr lang="de-DE" sz="2800" dirty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de-DE" sz="2800" dirty="0" smtClean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20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844824"/>
            <a:ext cx="80648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7. Im Roman Im Westen nichts Neues schreibt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Remarque</a:t>
            </a:r>
            <a:endParaRPr lang="de-DE" sz="2800" dirty="0" smtClean="0"/>
          </a:p>
          <a:p>
            <a:r>
              <a:rPr lang="de-DE" sz="2800" dirty="0"/>
              <a:t> </a:t>
            </a:r>
            <a:r>
              <a:rPr lang="de-DE" sz="2800" dirty="0" smtClean="0"/>
              <a:t>   </a:t>
            </a:r>
            <a:r>
              <a:rPr lang="de-DE" sz="2800" dirty="0" smtClean="0">
                <a:solidFill>
                  <a:prstClr val="white"/>
                </a:solidFill>
              </a:rPr>
              <a:t>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vom Ersten Weltkrieg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vom Zweiten Weltkrieg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von seinem Aufenthalt in den USA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VY_32_INOVACE_16-20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800" dirty="0" smtClean="0">
                <a:solidFill>
                  <a:prstClr val="white"/>
                </a:solidFill>
              </a:rPr>
              <a:t>8.  In Wolfsburg hat der Sitz</a:t>
            </a:r>
            <a:endParaRPr lang="de-DE" sz="2800" dirty="0"/>
          </a:p>
          <a:p>
            <a:pPr marL="514350" indent="-514350">
              <a:buAutoNum type="arabicPeriod" startAt="8"/>
            </a:pPr>
            <a:endParaRPr lang="de-DE" sz="2800" dirty="0" smtClean="0">
              <a:solidFill>
                <a:prstClr val="white"/>
              </a:solidFill>
            </a:endParaRP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Audi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BMW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>
                <a:solidFill>
                  <a:prstClr val="white"/>
                </a:solidFill>
              </a:rPr>
              <a:t> </a:t>
            </a:r>
            <a:r>
              <a:rPr lang="de-DE" sz="2800" smtClean="0">
                <a:solidFill>
                  <a:prstClr val="white"/>
                </a:solidFill>
              </a:rPr>
              <a:t>VW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smtClean="0">
                <a:solidFill>
                  <a:prstClr val="white"/>
                </a:solidFill>
              </a:rPr>
              <a:t>VY_32_INOVACE_16-20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547</TotalTime>
  <Words>187</Words>
  <Application>Microsoft Office PowerPoint</Application>
  <PresentationFormat>Předvádění na obrazovce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83</cp:revision>
  <dcterms:created xsi:type="dcterms:W3CDTF">2012-10-15T15:43:39Z</dcterms:created>
  <dcterms:modified xsi:type="dcterms:W3CDTF">2013-05-30T07:03:37Z</dcterms:modified>
</cp:coreProperties>
</file>