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21.5.2013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21.5.2013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21.5.2013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21.5.2013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1. Die Hauptstadt von Niedersachsen ist  </a:t>
            </a:r>
          </a:p>
          <a:p>
            <a:r>
              <a:rPr lang="de-DE" sz="2800" dirty="0"/>
              <a:t> </a:t>
            </a:r>
            <a:r>
              <a:rPr lang="de-DE" sz="2800" dirty="0" smtClean="0"/>
              <a:t>  </a:t>
            </a:r>
            <a:r>
              <a:rPr lang="cs-CZ" sz="2800" dirty="0" smtClean="0"/>
              <a:t>    </a:t>
            </a:r>
            <a:endParaRPr lang="de-DE" sz="2800" dirty="0" smtClean="0"/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/>
              <a:t> </a:t>
            </a:r>
            <a:r>
              <a:rPr lang="de-DE" sz="2800" dirty="0" smtClean="0"/>
              <a:t>Frankfurt am Main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/>
              <a:t> </a:t>
            </a:r>
            <a:r>
              <a:rPr lang="de-DE" sz="2800" dirty="0" smtClean="0"/>
              <a:t>Hannover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/>
              <a:t> </a:t>
            </a:r>
            <a:r>
              <a:rPr lang="de-DE" sz="2800" smtClean="0"/>
              <a:t>Dresden </a:t>
            </a:r>
            <a:endParaRPr lang="cs-CZ" sz="2800" dirty="0" smtClean="0"/>
          </a:p>
          <a:p>
            <a:endParaRPr lang="de-DE" sz="2800" dirty="0" smtClean="0"/>
          </a:p>
          <a:p>
            <a:endParaRPr lang="de-DE" sz="2800" dirty="0" smtClean="0"/>
          </a:p>
          <a:p>
            <a:r>
              <a:rPr lang="de-DE" sz="2800" dirty="0" smtClean="0"/>
              <a:t> </a:t>
            </a:r>
            <a:endParaRPr lang="cs-CZ" sz="2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VY_32_INOVACE_16-18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291761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4"/>
            <a:ext cx="74888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prstClr val="white"/>
                </a:solidFill>
              </a:rPr>
              <a:t>2.  Niedersachsen hat viele</a:t>
            </a:r>
            <a:r>
              <a:rPr lang="cs-CZ" sz="2800" dirty="0" smtClean="0">
                <a:solidFill>
                  <a:prstClr val="white"/>
                </a:solidFill>
              </a:rPr>
              <a:t>    </a:t>
            </a:r>
          </a:p>
          <a:p>
            <a:r>
              <a:rPr lang="cs-CZ" sz="2800" dirty="0">
                <a:solidFill>
                  <a:prstClr val="white"/>
                </a:solidFill>
              </a:rPr>
              <a:t> </a:t>
            </a:r>
            <a:r>
              <a:rPr lang="cs-CZ" sz="2800" dirty="0" smtClean="0">
                <a:solidFill>
                  <a:prstClr val="white"/>
                </a:solidFill>
              </a:rPr>
              <a:t>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Wüsten 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Gletscher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Heiden</a:t>
            </a:r>
          </a:p>
          <a:p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</a:t>
            </a:r>
            <a:r>
              <a:rPr lang="de-DE" sz="1400" dirty="0" smtClean="0">
                <a:solidFill>
                  <a:prstClr val="white"/>
                </a:solidFill>
              </a:rPr>
              <a:t>1</a:t>
            </a:r>
            <a:r>
              <a:rPr lang="cs-CZ" sz="1400" dirty="0" smtClean="0">
                <a:solidFill>
                  <a:prstClr val="white"/>
                </a:solidFill>
              </a:rPr>
              <a:t>8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528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 startAt="3"/>
            </a:pPr>
            <a:r>
              <a:rPr lang="de-DE" sz="2800" dirty="0" err="1" smtClean="0"/>
              <a:t>CeBIT</a:t>
            </a:r>
            <a:r>
              <a:rPr lang="cs-CZ" sz="2800" dirty="0" smtClean="0"/>
              <a:t> </a:t>
            </a:r>
            <a:r>
              <a:rPr lang="de-DE" sz="2800" dirty="0" smtClean="0"/>
              <a:t>ist</a:t>
            </a:r>
            <a:r>
              <a:rPr lang="cs-CZ" sz="2800" dirty="0" smtClean="0"/>
              <a:t> </a:t>
            </a:r>
          </a:p>
          <a:p>
            <a:pPr marL="514350" indent="-514350">
              <a:buAutoNum type="arabicPeriod" startAt="3"/>
            </a:pPr>
            <a:endParaRPr lang="cs-CZ" sz="2800" dirty="0" smtClean="0"/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eine Computermesse in Hannover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eine Industriemesse in Hannover </a:t>
            </a:r>
          </a:p>
          <a:p>
            <a:pPr marL="342900" indent="-342900">
              <a:buFont typeface="+mj-lt"/>
              <a:buAutoNum type="alphaLcParenR"/>
            </a:pPr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eine Buchmesse </a:t>
            </a:r>
            <a:r>
              <a:rPr lang="de-DE" sz="2800" smtClean="0">
                <a:solidFill>
                  <a:prstClr val="white"/>
                </a:solidFill>
              </a:rPr>
              <a:t>in Hannover</a:t>
            </a:r>
            <a:endParaRPr lang="de-DE" sz="2800" dirty="0" smtClean="0">
              <a:solidFill>
                <a:prstClr val="white"/>
              </a:solidFill>
            </a:endParaRPr>
          </a:p>
          <a:p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</a:t>
            </a:r>
            <a:r>
              <a:rPr lang="de-DE" sz="1400" dirty="0" smtClean="0">
                <a:solidFill>
                  <a:prstClr val="white"/>
                </a:solidFill>
              </a:rPr>
              <a:t>1</a:t>
            </a:r>
            <a:r>
              <a:rPr lang="cs-CZ" sz="1400" smtClean="0">
                <a:solidFill>
                  <a:prstClr val="white"/>
                </a:solidFill>
              </a:rPr>
              <a:t>8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713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17817" y="1700808"/>
            <a:ext cx="74888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 startAt="4"/>
            </a:pPr>
            <a:r>
              <a:rPr lang="de-DE" sz="2800" dirty="0" smtClean="0">
                <a:solidFill>
                  <a:prstClr val="white"/>
                </a:solidFill>
              </a:rPr>
              <a:t>Die deutsche Standartsprache heißt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    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</a:t>
            </a: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Plattdeutsch</a:t>
            </a:r>
            <a:r>
              <a:rPr lang="cs-CZ" sz="2800" dirty="0" smtClean="0">
                <a:solidFill>
                  <a:prstClr val="white"/>
                </a:solidFill>
              </a:rPr>
              <a:t>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Hochdeutsch</a:t>
            </a:r>
          </a:p>
          <a:p>
            <a:r>
              <a:rPr lang="de-DE" sz="2800" dirty="0" smtClean="0">
                <a:solidFill>
                  <a:prstClr val="white"/>
                </a:solidFill>
              </a:rPr>
              <a:t>c)   Niederdeutsch</a:t>
            </a:r>
          </a:p>
          <a:p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</a:t>
            </a:r>
            <a:r>
              <a:rPr lang="de-DE" sz="1400" dirty="0" smtClean="0">
                <a:solidFill>
                  <a:prstClr val="white"/>
                </a:solidFill>
              </a:rPr>
              <a:t>18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557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prstClr val="white"/>
                </a:solidFill>
              </a:rPr>
              <a:t>5.    Erich Maria Remarque    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ist der Nobelpreisträger    </a:t>
            </a:r>
          </a:p>
          <a:p>
            <a:r>
              <a:rPr lang="de-DE" sz="2800" dirty="0" smtClean="0">
                <a:solidFill>
                  <a:prstClr val="white"/>
                </a:solidFill>
              </a:rPr>
              <a:t>b)</a:t>
            </a: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ist nicht der Nobelpreisträger</a:t>
            </a:r>
          </a:p>
          <a:p>
            <a:r>
              <a:rPr lang="de-DE" sz="2800" dirty="0" smtClean="0">
                <a:solidFill>
                  <a:prstClr val="white"/>
                </a:solidFill>
              </a:rPr>
              <a:t>c)   hat den Nobelpreis abgelehnt</a:t>
            </a:r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</a:t>
            </a:r>
            <a:r>
              <a:rPr lang="de-DE" sz="1400" dirty="0" smtClean="0">
                <a:solidFill>
                  <a:prstClr val="white"/>
                </a:solidFill>
              </a:rPr>
              <a:t>1</a:t>
            </a:r>
            <a:r>
              <a:rPr lang="cs-CZ" sz="1400" dirty="0" smtClean="0">
                <a:solidFill>
                  <a:prstClr val="white"/>
                </a:solidFill>
              </a:rPr>
              <a:t>8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17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92088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6.  Der bekannteste Roman von Remarque ist </a:t>
            </a:r>
            <a:endParaRPr lang="cs-CZ" sz="2800" dirty="0"/>
          </a:p>
          <a:p>
            <a:r>
              <a:rPr lang="de-DE" sz="2800" dirty="0" smtClean="0">
                <a:solidFill>
                  <a:prstClr val="white"/>
                </a:solidFill>
              </a:rPr>
              <a:t>       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de-DE" sz="2800" dirty="0" smtClean="0">
                <a:solidFill>
                  <a:prstClr val="white"/>
                </a:solidFill>
              </a:rPr>
              <a:t> </a:t>
            </a: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der Antikriegsroman Im Westen nichts Neues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Drei Kameraden </a:t>
            </a:r>
          </a:p>
          <a:p>
            <a:pPr marL="342900" indent="-342900">
              <a:buFont typeface="+mj-lt"/>
              <a:buAutoNum type="alphaLcParenR"/>
            </a:pPr>
            <a:r>
              <a:rPr lang="de-DE" sz="2800" dirty="0" smtClean="0">
                <a:solidFill>
                  <a:prstClr val="white"/>
                </a:solidFill>
              </a:rPr>
              <a:t>  Der schwarze Obelisk </a:t>
            </a:r>
            <a:endParaRPr lang="cs-CZ" sz="2800" dirty="0">
              <a:solidFill>
                <a:prstClr val="white"/>
              </a:solidFill>
            </a:endParaRPr>
          </a:p>
          <a:p>
            <a:endParaRPr lang="de-DE" sz="2800" dirty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endParaRPr lang="de-DE" sz="2800" dirty="0" smtClean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</a:t>
            </a:r>
            <a:r>
              <a:rPr lang="de-DE" sz="1400" dirty="0" smtClean="0">
                <a:solidFill>
                  <a:prstClr val="white"/>
                </a:solidFill>
              </a:rPr>
              <a:t>18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085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1844824"/>
            <a:ext cx="806489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prstClr val="white"/>
                </a:solidFill>
              </a:rPr>
              <a:t>7. Im Roman Im Westen nichts Neues schreibt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Remarque</a:t>
            </a:r>
            <a:endParaRPr lang="de-DE" sz="2800" dirty="0" smtClean="0"/>
          </a:p>
          <a:p>
            <a:r>
              <a:rPr lang="de-DE" sz="2800" dirty="0"/>
              <a:t> </a:t>
            </a:r>
            <a:r>
              <a:rPr lang="de-DE" sz="2800" dirty="0" smtClean="0"/>
              <a:t>   </a:t>
            </a:r>
            <a:r>
              <a:rPr lang="de-DE" sz="2800" dirty="0" smtClean="0">
                <a:solidFill>
                  <a:prstClr val="white"/>
                </a:solidFill>
              </a:rPr>
              <a:t>   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vom Ersten Weltkrieg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vom Zweiten Weltkrieg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von seinem Aufenthalt in den USA</a:t>
            </a:r>
          </a:p>
          <a:p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</a:t>
            </a:r>
            <a:r>
              <a:rPr lang="de-DE" sz="1400" dirty="0" smtClean="0">
                <a:solidFill>
                  <a:prstClr val="white"/>
                </a:solidFill>
              </a:rPr>
              <a:t>1</a:t>
            </a:r>
            <a:r>
              <a:rPr lang="cs-CZ" sz="1400" dirty="0" smtClean="0">
                <a:solidFill>
                  <a:prstClr val="white"/>
                </a:solidFill>
              </a:rPr>
              <a:t>8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803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2800" dirty="0" smtClean="0">
                <a:solidFill>
                  <a:prstClr val="white"/>
                </a:solidFill>
              </a:rPr>
              <a:t>8.  </a:t>
            </a:r>
            <a:r>
              <a:rPr lang="de-DE" sz="2800" dirty="0" smtClean="0">
                <a:solidFill>
                  <a:prstClr val="white"/>
                </a:solidFill>
              </a:rPr>
              <a:t>In Wolfsburg hat der Sitz</a:t>
            </a:r>
            <a:endParaRPr lang="de-DE" sz="2800" dirty="0"/>
          </a:p>
          <a:p>
            <a:pPr marL="514350" indent="-514350">
              <a:buAutoNum type="arabicPeriod" startAt="8"/>
            </a:pPr>
            <a:endParaRPr lang="de-DE" sz="2800" dirty="0" smtClean="0">
              <a:solidFill>
                <a:prstClr val="white"/>
              </a:solidFill>
            </a:endParaRP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de-DE" sz="2800" dirty="0" smtClean="0">
                <a:solidFill>
                  <a:prstClr val="white"/>
                </a:solidFill>
              </a:rPr>
              <a:t>  </a:t>
            </a:r>
            <a:r>
              <a:rPr lang="de-DE" sz="2800" dirty="0" smtClean="0">
                <a:solidFill>
                  <a:prstClr val="white"/>
                </a:solidFill>
              </a:rPr>
              <a:t>Audi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BMW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>
                <a:solidFill>
                  <a:prstClr val="white"/>
                </a:solidFill>
              </a:rPr>
              <a:t> </a:t>
            </a:r>
            <a:r>
              <a:rPr lang="de-DE" sz="2800" smtClean="0">
                <a:solidFill>
                  <a:prstClr val="white"/>
                </a:solidFill>
              </a:rPr>
              <a:t>VW</a:t>
            </a:r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</a:t>
            </a:r>
            <a:r>
              <a:rPr lang="de-DE" sz="1400" smtClean="0">
                <a:solidFill>
                  <a:prstClr val="white"/>
                </a:solidFill>
              </a:rPr>
              <a:t>18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98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529</TotalTime>
  <Words>163</Words>
  <Application>Microsoft Office PowerPoint</Application>
  <PresentationFormat>Předvádění na obrazovce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Technický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PC</dc:creator>
  <cp:lastModifiedBy>PC</cp:lastModifiedBy>
  <cp:revision>76</cp:revision>
  <dcterms:created xsi:type="dcterms:W3CDTF">2012-10-15T15:43:39Z</dcterms:created>
  <dcterms:modified xsi:type="dcterms:W3CDTF">2013-05-21T18:18:41Z</dcterms:modified>
</cp:coreProperties>
</file>