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</a:t>
            </a:r>
            <a:r>
              <a:rPr lang="cs-CZ" sz="2800" dirty="0" smtClean="0"/>
              <a:t>Die </a:t>
            </a:r>
            <a:r>
              <a:rPr lang="de-DE" sz="2800" dirty="0" smtClean="0"/>
              <a:t>Landeshauptstadt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von </a:t>
            </a:r>
            <a:r>
              <a:rPr lang="de-DE" sz="2800" dirty="0" smtClean="0"/>
              <a:t>Saarland</a:t>
            </a:r>
            <a:r>
              <a:rPr lang="cs-CZ" sz="2800" dirty="0" smtClean="0"/>
              <a:t>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Trier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Saarbrücken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Freiburg </a:t>
            </a: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/>
              <a:t> </a:t>
            </a:r>
            <a:r>
              <a:rPr lang="de-DE" sz="2800" dirty="0" smtClean="0"/>
              <a:t>Mainz</a:t>
            </a:r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VY_32_INOVACE_16-12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Das Bundesland Saarland grenzt an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Frankreich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Tschechien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Österreich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/>
              <a:t>Saarland 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flächenmäßig das größte Bundesland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Stadtstaat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/>
              <a:t>von </a:t>
            </a:r>
            <a:r>
              <a:rPr lang="de-DE" sz="2800" dirty="0"/>
              <a:t>den Flächenländern das kleinste </a:t>
            </a:r>
            <a:r>
              <a:rPr lang="de-DE" sz="2800" dirty="0" smtClean="0"/>
              <a:t>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 Bundesland</a:t>
            </a:r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Zu den Naturschönheiten von Saarland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gehört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/>
              <a:t>die </a:t>
            </a:r>
            <a:r>
              <a:rPr lang="de-DE" sz="2800" dirty="0"/>
              <a:t>Saarschleife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das Erzgebirge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der Rheinfall von Schaffhausen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In Saarland wurde ……………. gefördert.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Salz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Öl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Gas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Kohle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6. 1994 </a:t>
            </a:r>
            <a:r>
              <a:rPr lang="de-DE" sz="2800" dirty="0"/>
              <a:t>erhob die UNESCO </a:t>
            </a:r>
            <a:r>
              <a:rPr lang="de-DE" sz="2800" dirty="0" smtClean="0"/>
              <a:t> </a:t>
            </a:r>
            <a:r>
              <a:rPr lang="de-DE" sz="2800" dirty="0"/>
              <a:t>als erstes </a:t>
            </a:r>
            <a:r>
              <a:rPr lang="de-DE" sz="2800" dirty="0" smtClean="0"/>
              <a:t>   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Industriedenkmal auf </a:t>
            </a:r>
            <a:r>
              <a:rPr lang="de-DE" sz="2800" dirty="0"/>
              <a:t>der Welt in den Rang </a:t>
            </a:r>
            <a:r>
              <a:rPr lang="de-DE" sz="2800" dirty="0" smtClean="0"/>
              <a:t>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eines </a:t>
            </a:r>
            <a:r>
              <a:rPr lang="de-DE" sz="2800" dirty="0"/>
              <a:t>Weltkulturerbes der </a:t>
            </a:r>
            <a:r>
              <a:rPr lang="de-DE" sz="2800" dirty="0" smtClean="0"/>
              <a:t>Menschheit</a:t>
            </a:r>
            <a:endParaRPr lang="cs-CZ" sz="2800" dirty="0"/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 Hütte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einen Förderturm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Autobahn </a:t>
            </a:r>
            <a:endParaRPr lang="cs-CZ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</a:t>
            </a:r>
            <a:r>
              <a:rPr lang="de-DE" sz="2800" dirty="0"/>
              <a:t>In der Geschichte hat Saarland immer </a:t>
            </a:r>
            <a:r>
              <a:rPr lang="de-DE" sz="2800" dirty="0" smtClean="0"/>
              <a:t>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zwischen </a:t>
            </a:r>
            <a:r>
              <a:rPr lang="de-DE" sz="2800" dirty="0"/>
              <a:t>den Interessen </a:t>
            </a:r>
            <a:r>
              <a:rPr lang="de-DE" sz="2800" dirty="0" smtClean="0"/>
              <a:t>von zwei Ländern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gestanden. Es waren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Frankreich und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Belgien und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Luxemburg und Deutschland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8</a:t>
            </a:r>
            <a:r>
              <a:rPr lang="de-DE" sz="2800" dirty="0" smtClean="0">
                <a:solidFill>
                  <a:prstClr val="white"/>
                </a:solidFill>
              </a:rPr>
              <a:t>.  Saarland gehört zu Deutschland seit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1990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1947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1957</a:t>
            </a:r>
            <a:endParaRPr lang="de-DE" sz="2800" dirty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2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370</TotalTime>
  <Words>185</Words>
  <Application>Microsoft Office PowerPoint</Application>
  <PresentationFormat>Předvádění na obrazovce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45</cp:revision>
  <dcterms:created xsi:type="dcterms:W3CDTF">2012-10-15T15:43:39Z</dcterms:created>
  <dcterms:modified xsi:type="dcterms:W3CDTF">2013-02-20T21:31:46Z</dcterms:modified>
</cp:coreProperties>
</file>