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1. </a:t>
            </a:r>
            <a:r>
              <a:rPr lang="cs-CZ" sz="2800" dirty="0" smtClean="0"/>
              <a:t>Die </a:t>
            </a:r>
            <a:r>
              <a:rPr lang="de-DE" sz="2800" dirty="0" smtClean="0"/>
              <a:t>Landeshauptstadt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</a:t>
            </a:r>
            <a:r>
              <a:rPr lang="cs-CZ" sz="2800" dirty="0" smtClean="0"/>
              <a:t> von </a:t>
            </a:r>
            <a:r>
              <a:rPr lang="de-DE" sz="2800" dirty="0" smtClean="0"/>
              <a:t>Rheinland-Pfalz</a:t>
            </a:r>
            <a:r>
              <a:rPr lang="cs-CZ" sz="2800" dirty="0" smtClean="0"/>
              <a:t>   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</a:t>
            </a:r>
            <a:endParaRPr lang="de-DE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Worms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Speyer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Mainz </a:t>
            </a:r>
          </a:p>
          <a:p>
            <a:endParaRPr lang="de-DE" sz="2800" dirty="0" smtClean="0"/>
          </a:p>
          <a:p>
            <a:r>
              <a:rPr lang="de-DE" sz="2800" dirty="0" smtClean="0"/>
              <a:t> 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VY_32_INOVACE_16-10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29176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4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2.  In diesem Bundesland baut man vor allem 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……………. an?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</a:p>
          <a:p>
            <a:r>
              <a:rPr lang="cs-CZ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Weizen 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Wein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Hopfen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10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52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3"/>
            </a:pPr>
            <a:r>
              <a:rPr lang="cs-CZ" sz="2800" dirty="0" smtClean="0"/>
              <a:t>Mosel </a:t>
            </a:r>
            <a:r>
              <a:rPr lang="de-DE" sz="2800" dirty="0" smtClean="0"/>
              <a:t>ist</a:t>
            </a:r>
            <a:r>
              <a:rPr lang="cs-CZ" sz="2800" dirty="0" smtClean="0"/>
              <a:t> </a:t>
            </a:r>
          </a:p>
          <a:p>
            <a:pPr marL="514350" indent="-514350">
              <a:buAutoNum type="arabicPeriod" startAt="3"/>
            </a:pPr>
            <a:endParaRPr lang="cs-CZ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ein Fluss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ein Dom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eine Stadt in Rheinland-Pfalz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10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71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7817" y="1700808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4.  Porta </a:t>
            </a:r>
            <a:r>
              <a:rPr lang="de-DE" sz="2800" dirty="0" err="1" smtClean="0">
                <a:solidFill>
                  <a:prstClr val="white"/>
                </a:solidFill>
              </a:rPr>
              <a:t>Nigra</a:t>
            </a:r>
            <a:r>
              <a:rPr lang="de-DE" sz="2800" dirty="0" smtClean="0">
                <a:solidFill>
                  <a:prstClr val="white"/>
                </a:solidFill>
              </a:rPr>
              <a:t> ist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ein römisches Stadttor in Trier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>
                <a:solidFill>
                  <a:prstClr val="white"/>
                </a:solidFill>
              </a:rPr>
              <a:t>ein römisches Stadttor in </a:t>
            </a:r>
            <a:r>
              <a:rPr lang="de-DE" sz="2800" dirty="0" smtClean="0">
                <a:solidFill>
                  <a:prstClr val="white"/>
                </a:solidFill>
              </a:rPr>
              <a:t>Mainz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eine Burg am Rhein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smtClean="0">
                <a:solidFill>
                  <a:prstClr val="white"/>
                </a:solidFill>
              </a:rPr>
              <a:t>10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55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5.  In Trier wurde ……………. geboren. 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Hegel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Johannes Gutenberg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Karl Marx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Heinrich Heine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10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1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6"/>
            </a:pPr>
            <a:r>
              <a:rPr lang="de-DE" sz="2800" dirty="0" smtClean="0">
                <a:solidFill>
                  <a:prstClr val="white"/>
                </a:solidFill>
              </a:rPr>
              <a:t>Die Kaiserstädte in Rheinlandpfalz sind</a:t>
            </a:r>
          </a:p>
          <a:p>
            <a:r>
              <a:rPr lang="de-DE" sz="2800" dirty="0" smtClean="0">
                <a:solidFill>
                  <a:prstClr val="white"/>
                </a:solidFill>
              </a:rPr>
              <a:t>      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Trier, Köln am Rhein, Bonn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>
                <a:solidFill>
                  <a:prstClr val="white"/>
                </a:solidFill>
              </a:rPr>
              <a:t>Aachen, </a:t>
            </a:r>
            <a:r>
              <a:rPr lang="de-DE" sz="2800" dirty="0" smtClean="0">
                <a:solidFill>
                  <a:prstClr val="white"/>
                </a:solidFill>
              </a:rPr>
              <a:t>Duisburg, Dortmund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Worms, Mainz, Speyer </a:t>
            </a:r>
            <a:endParaRPr lang="cs-CZ" sz="2800" dirty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endParaRPr lang="de-DE" sz="2800" dirty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endParaRPr lang="de-DE" sz="2800" dirty="0" smtClean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10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08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1844824"/>
            <a:ext cx="80648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7.  Johannes Gutenberg 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hat den Buchdruck erfunden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hat die Bibel ins Hochdeutsche übersetzt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war </a:t>
            </a:r>
            <a:r>
              <a:rPr lang="de-DE" sz="2800" smtClean="0">
                <a:solidFill>
                  <a:prstClr val="white"/>
                </a:solidFill>
              </a:rPr>
              <a:t>der </a:t>
            </a:r>
            <a:r>
              <a:rPr lang="de-DE" sz="2800" smtClean="0">
                <a:solidFill>
                  <a:prstClr val="white"/>
                </a:solidFill>
              </a:rPr>
              <a:t>Kaiser</a:t>
            </a:r>
            <a:endParaRPr lang="de-DE" sz="2800" dirty="0" smtClean="0">
              <a:solidFill>
                <a:prstClr val="white"/>
              </a:solidFill>
            </a:endParaRP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10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80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prstClr val="white"/>
                </a:solidFill>
              </a:rPr>
              <a:t>8</a:t>
            </a:r>
            <a:r>
              <a:rPr lang="de-DE" sz="2800" dirty="0" smtClean="0">
                <a:solidFill>
                  <a:prstClr val="white"/>
                </a:solidFill>
              </a:rPr>
              <a:t>.  Die Geburtsstadt von Gutenberg ist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 Trier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Speyer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Stuttgart</a:t>
            </a:r>
            <a:endParaRPr lang="de-DE" sz="2800" dirty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Mainz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smtClean="0">
                <a:solidFill>
                  <a:prstClr val="white"/>
                </a:solidFill>
              </a:rPr>
              <a:t>10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305</TotalTime>
  <Words>169</Words>
  <Application>Microsoft Office PowerPoint</Application>
  <PresentationFormat>Předvádění na obrazovce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Technický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38</cp:revision>
  <dcterms:created xsi:type="dcterms:W3CDTF">2012-10-15T15:43:39Z</dcterms:created>
  <dcterms:modified xsi:type="dcterms:W3CDTF">2013-02-20T21:31:02Z</dcterms:modified>
</cp:coreProperties>
</file>