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1. Berlin hat</a:t>
            </a:r>
            <a:r>
              <a:rPr lang="cs-CZ" sz="2800" dirty="0" smtClean="0"/>
              <a:t> </a:t>
            </a:r>
            <a:r>
              <a:rPr lang="de-DE" sz="2800" dirty="0"/>
              <a:t>…………</a:t>
            </a:r>
            <a:r>
              <a:rPr lang="de-DE" sz="2800" dirty="0" smtClean="0"/>
              <a:t>Einwohner</a:t>
            </a:r>
            <a:r>
              <a:rPr lang="cs-CZ" sz="2800" dirty="0" smtClean="0"/>
              <a:t>   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1,4   Mio.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3,5   Mio</a:t>
            </a:r>
            <a:r>
              <a:rPr lang="de-DE" sz="2800" dirty="0"/>
              <a:t>.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7,6   Mio</a:t>
            </a:r>
            <a:r>
              <a:rPr lang="de-DE" sz="2800" dirty="0"/>
              <a:t>.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0,4   Mio</a:t>
            </a:r>
            <a:r>
              <a:rPr lang="de-DE" sz="2800" dirty="0"/>
              <a:t>.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9,4   Mio</a:t>
            </a:r>
            <a:r>
              <a:rPr lang="de-DE" sz="2800" dirty="0"/>
              <a:t>. 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VY_32_INOVACE_16-06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9176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10. Die Hauptstadt vor dem Jahre 1990 in der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 BRD war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Berlin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München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Bonn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61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2.  Aus welchen Besatzungszonen ist 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     Ostberlin entstanden?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aus den amerikanischen und britischen 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nur aus der französischen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nur aus der sowjetischen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aus den japanischen und italienischen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aus den sowjetischen und amerikanischen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2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de-DE" sz="2800" dirty="0" smtClean="0">
                <a:solidFill>
                  <a:prstClr val="white"/>
                </a:solidFill>
              </a:rPr>
              <a:t>Berlin ist seit ……… wieder  Sitz der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deutschen Regierung.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1999 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1989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1990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1945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1949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1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4.  Der Fernsehturm steht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an der Gedächtniskirche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auf dem Kurfürstendamm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am Hauptbahnhof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am Reichstagsgebäude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auf dem Alexanderplatz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5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5.  Die Berliner </a:t>
            </a:r>
            <a:r>
              <a:rPr lang="de-DE" sz="2800" smtClean="0">
                <a:solidFill>
                  <a:prstClr val="white"/>
                </a:solidFill>
              </a:rPr>
              <a:t>Mauer </a:t>
            </a:r>
            <a:r>
              <a:rPr lang="de-DE" sz="2800" smtClean="0">
                <a:solidFill>
                  <a:prstClr val="white"/>
                </a:solidFill>
              </a:rPr>
              <a:t>wurde </a:t>
            </a:r>
            <a:r>
              <a:rPr lang="de-DE" sz="2800" dirty="0" smtClean="0">
                <a:solidFill>
                  <a:prstClr val="white"/>
                </a:solidFill>
              </a:rPr>
              <a:t>……… gebaut.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1961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zwischen Ostberlin und Südberlin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1949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zwischen der BRD und der DDR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1989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prstClr val="white"/>
                </a:solidFill>
              </a:rPr>
              <a:t>6</a:t>
            </a:r>
            <a:r>
              <a:rPr lang="de-DE" sz="2800" dirty="0" smtClean="0">
                <a:solidFill>
                  <a:prstClr val="white"/>
                </a:solidFill>
              </a:rPr>
              <a:t>.  Die Berliner Fußballmannschaft heißt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Fortuna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FC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Eintracht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Herta BSC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Bayern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8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7.  Das Symbol der Wiedervereinigung ist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der Checkpoint Charlie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die Berliner Mauer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das Brandenburger Tor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Angela Merkel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die DDR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80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prstClr val="white"/>
                </a:solidFill>
              </a:rPr>
              <a:t>8</a:t>
            </a:r>
            <a:r>
              <a:rPr lang="de-DE" sz="2800" dirty="0" smtClean="0">
                <a:solidFill>
                  <a:prstClr val="white"/>
                </a:solidFill>
              </a:rPr>
              <a:t>.  Berlin war von …… bis ……. geteilt.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1945 - 1989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1945 - 1990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1945 - 1949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1961 - 1989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1989 - 1999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9.  Berlinale ist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eine Kirche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 Bahnhof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 Filmfestival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 Musikfestival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eine Einkaufsstraße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VY_32_INOVACE_16-06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85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169</TotalTime>
  <Words>265</Words>
  <Application>Microsoft Office PowerPoint</Application>
  <PresentationFormat>Předvádění na obrazovce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Technický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22</cp:revision>
  <dcterms:created xsi:type="dcterms:W3CDTF">2012-10-15T15:43:39Z</dcterms:created>
  <dcterms:modified xsi:type="dcterms:W3CDTF">2013-02-20T21:28:58Z</dcterms:modified>
</cp:coreProperties>
</file>