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1. Die Donau entspringt </a:t>
            </a:r>
            <a:r>
              <a:rPr lang="cs-CZ" sz="2800" dirty="0" smtClean="0"/>
              <a:t>   </a:t>
            </a:r>
          </a:p>
          <a:p>
            <a:r>
              <a:rPr lang="cs-CZ" sz="2800" dirty="0"/>
              <a:t> </a:t>
            </a:r>
            <a:r>
              <a:rPr lang="cs-CZ" sz="2800" dirty="0" smtClean="0"/>
              <a:t>  </a:t>
            </a:r>
            <a:endParaRPr lang="de-DE" sz="2800" dirty="0" smtClean="0"/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 smtClean="0"/>
              <a:t>im Schwarzwald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 smtClean="0"/>
              <a:t>in Ulm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 smtClean="0"/>
              <a:t>im Schwarzen Meer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 smtClean="0"/>
              <a:t>in der Nordsee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 smtClean="0"/>
              <a:t>im Riesengebirge </a:t>
            </a:r>
            <a:endParaRPr lang="cs-CZ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VY_32_INOVACE_16-04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291761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2.  Am Bodensee liegt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</a:p>
          <a:p>
            <a:r>
              <a:rPr lang="cs-CZ" sz="2800" dirty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Stuttgart 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Ulm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Konstanz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Heidelberg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Mannheim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VY_32_INOVACE_16-0</a:t>
            </a:r>
            <a:r>
              <a:rPr lang="de-DE" sz="1400" dirty="0" smtClean="0">
                <a:solidFill>
                  <a:prstClr val="white"/>
                </a:solidFill>
              </a:rPr>
              <a:t>4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528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3"/>
            </a:pPr>
            <a:r>
              <a:rPr lang="de-DE" sz="2800" dirty="0" smtClean="0">
                <a:solidFill>
                  <a:prstClr val="white"/>
                </a:solidFill>
              </a:rPr>
              <a:t>In Stuttgart stellt man ………………… her. </a:t>
            </a:r>
          </a:p>
          <a:p>
            <a:r>
              <a:rPr lang="de-DE" sz="2800" dirty="0" smtClean="0">
                <a:solidFill>
                  <a:prstClr val="white"/>
                </a:solidFill>
              </a:rPr>
              <a:t>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Porsche und Audi  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Skoda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BMW und Volkswagen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Audi und Mercedes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Porsche und Mercedes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VY_32_INOVACE_16-0</a:t>
            </a:r>
            <a:r>
              <a:rPr lang="de-DE" sz="1400" dirty="0" smtClean="0">
                <a:solidFill>
                  <a:prstClr val="white"/>
                </a:solidFill>
              </a:rPr>
              <a:t>4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713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4"/>
            </a:pPr>
            <a:r>
              <a:rPr lang="de-DE" sz="2800" dirty="0" smtClean="0">
                <a:solidFill>
                  <a:prstClr val="white"/>
                </a:solidFill>
              </a:rPr>
              <a:t>Die Landeshauptstadt von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Baden-Württemberg ist 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Stuttgart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Freiburg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Ulm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VY_32_INOVACE_16-0</a:t>
            </a:r>
            <a:r>
              <a:rPr lang="de-DE" sz="1400" dirty="0" smtClean="0">
                <a:solidFill>
                  <a:prstClr val="white"/>
                </a:solidFill>
              </a:rPr>
              <a:t>4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557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5.  Die Universität in Heidelberg  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ist älter als die Karlsuniversität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ist die älteste Universität der Welt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2800" dirty="0" smtClean="0">
                <a:solidFill>
                  <a:prstClr val="white"/>
                </a:solidFill>
              </a:rPr>
              <a:t> wurde erst nach dem Zweiten Weltkrieg          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gegründet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VY_32_INOVACE_16-0</a:t>
            </a:r>
            <a:r>
              <a:rPr lang="de-DE" sz="1400" dirty="0" smtClean="0">
                <a:solidFill>
                  <a:prstClr val="white"/>
                </a:solidFill>
              </a:rPr>
              <a:t>4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17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prstClr val="white"/>
                </a:solidFill>
              </a:rPr>
              <a:t>6</a:t>
            </a:r>
            <a:r>
              <a:rPr lang="de-DE" sz="2800" dirty="0" smtClean="0">
                <a:solidFill>
                  <a:prstClr val="white"/>
                </a:solidFill>
              </a:rPr>
              <a:t>.  Johannes Hus wurde …………verbrannt. 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1514 </a:t>
            </a:r>
            <a:r>
              <a:rPr lang="de-DE" sz="2800" smtClean="0">
                <a:solidFill>
                  <a:prstClr val="white"/>
                </a:solidFill>
              </a:rPr>
              <a:t>in </a:t>
            </a:r>
            <a:r>
              <a:rPr lang="de-DE" sz="2800" smtClean="0">
                <a:solidFill>
                  <a:prstClr val="white"/>
                </a:solidFill>
              </a:rPr>
              <a:t>Konstanz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1415 in Ulm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1415 in Heidelberg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1415 in Konstanz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1514 in Heidelberg 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VY_32_INOVACE_16-0</a:t>
            </a:r>
            <a:r>
              <a:rPr lang="de-DE" sz="1400" dirty="0" smtClean="0">
                <a:solidFill>
                  <a:prstClr val="white"/>
                </a:solidFill>
              </a:rPr>
              <a:t>4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08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7.  Der Bodensee liegt  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auch in der Schweiz und Österreich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nur in Deutschland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auch in Frankreich</a:t>
            </a:r>
          </a:p>
          <a:p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VY_32_INOVACE_16-0</a:t>
            </a:r>
            <a:r>
              <a:rPr lang="de-DE" sz="1400" dirty="0" smtClean="0">
                <a:solidFill>
                  <a:prstClr val="white"/>
                </a:solidFill>
              </a:rPr>
              <a:t>4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803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prstClr val="white"/>
                </a:solidFill>
              </a:rPr>
              <a:t>8</a:t>
            </a:r>
            <a:r>
              <a:rPr lang="de-DE" sz="2800" dirty="0" smtClean="0">
                <a:solidFill>
                  <a:prstClr val="white"/>
                </a:solidFill>
              </a:rPr>
              <a:t>.  In Ulm wurde …………. geboren. 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Johannes Hus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Albert Einstein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Angela Merkel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Thomas Mann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Martin Luther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VY_32_INOVACE_16-0</a:t>
            </a:r>
            <a:r>
              <a:rPr lang="de-DE" sz="1400" dirty="0" smtClean="0">
                <a:solidFill>
                  <a:prstClr val="white"/>
                </a:solidFill>
              </a:rPr>
              <a:t>4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9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266</TotalTime>
  <Words>196</Words>
  <Application>Microsoft Office PowerPoint</Application>
  <PresentationFormat>Předvádění na obrazovce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Technický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PC</dc:creator>
  <cp:lastModifiedBy>PC</cp:lastModifiedBy>
  <cp:revision>31</cp:revision>
  <dcterms:created xsi:type="dcterms:W3CDTF">2012-10-15T15:43:39Z</dcterms:created>
  <dcterms:modified xsi:type="dcterms:W3CDTF">2013-02-20T21:26:08Z</dcterms:modified>
</cp:coreProperties>
</file>