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1. Die Landeshauptstadt von Bayern ist</a:t>
            </a:r>
            <a:r>
              <a:rPr lang="cs-CZ" sz="2800" dirty="0" smtClean="0"/>
              <a:t>            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Nürnberg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Berlin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München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Dresden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Frankfurt am Main 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1999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VY_32_INOVACE_16-02</a:t>
            </a:r>
          </a:p>
        </p:txBody>
      </p:sp>
    </p:spTree>
    <p:extLst>
      <p:ext uri="{BB962C8B-B14F-4D97-AF65-F5344CB8AC3E}">
        <p14:creationId xmlns:p14="http://schemas.microsoft.com/office/powerpoint/2010/main" val="329176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10. Die Frauenkirche   </a:t>
            </a:r>
            <a:r>
              <a:rPr lang="cs-CZ" sz="2800" dirty="0" smtClean="0">
                <a:solidFill>
                  <a:prstClr val="white"/>
                </a:solidFill>
              </a:rPr>
              <a:t>           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ist eine Kirche nur für Frauen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ist eine Kirche, die nicht nur in München ist,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sondern auch z. B. in Dresden 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c)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ist eine protestantische Kirche in </a:t>
            </a:r>
            <a:r>
              <a:rPr lang="de-DE" sz="2800" dirty="0" err="1" smtClean="0">
                <a:solidFill>
                  <a:prstClr val="white"/>
                </a:solidFill>
              </a:rPr>
              <a:t>Ga-Pa</a:t>
            </a:r>
            <a:endParaRPr lang="de-DE" sz="2800" dirty="0" smtClean="0">
              <a:solidFill>
                <a:prstClr val="white"/>
              </a:solidFill>
            </a:endParaRPr>
          </a:p>
          <a:p>
            <a:r>
              <a:rPr lang="de-DE" sz="2800" dirty="0" smtClean="0">
                <a:solidFill>
                  <a:prstClr val="white"/>
                </a:solidFill>
              </a:rPr>
              <a:t>d) ein berühmtes Restaurant in München 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e)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ist eine Einkaufsstraße in Nürnberg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1999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white"/>
                </a:solidFill>
              </a:rPr>
              <a:t>VY_32_INOVACE_16-02</a:t>
            </a:r>
          </a:p>
        </p:txBody>
      </p:sp>
    </p:spTree>
    <p:extLst>
      <p:ext uri="{BB962C8B-B14F-4D97-AF65-F5344CB8AC3E}">
        <p14:creationId xmlns:p14="http://schemas.microsoft.com/office/powerpoint/2010/main" val="265908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5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prstClr val="white"/>
                </a:solidFill>
              </a:rPr>
              <a:t>2</a:t>
            </a:r>
            <a:r>
              <a:rPr lang="de-DE" sz="2800" dirty="0" smtClean="0">
                <a:solidFill>
                  <a:prstClr val="white"/>
                </a:solidFill>
              </a:rPr>
              <a:t>. Bayern ist flächenmäßig</a:t>
            </a:r>
            <a:r>
              <a:rPr lang="cs-CZ" sz="2800" dirty="0" smtClean="0">
                <a:solidFill>
                  <a:prstClr val="white"/>
                </a:solidFill>
              </a:rPr>
              <a:t>          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das zweitgrößte Bundesland in Deutschland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größer als Tschechien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>
                <a:solidFill>
                  <a:prstClr val="white"/>
                </a:solidFill>
              </a:rPr>
              <a:t>das </a:t>
            </a:r>
            <a:r>
              <a:rPr lang="de-DE" sz="2800" dirty="0" smtClean="0">
                <a:solidFill>
                  <a:prstClr val="white"/>
                </a:solidFill>
              </a:rPr>
              <a:t>größte </a:t>
            </a:r>
            <a:r>
              <a:rPr lang="de-DE" sz="2800" dirty="0">
                <a:solidFill>
                  <a:prstClr val="white"/>
                </a:solidFill>
              </a:rPr>
              <a:t>Bundesland in Deutschland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fast so groß wie Nordrhein - Westfalen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>
                <a:solidFill>
                  <a:prstClr val="white"/>
                </a:solidFill>
              </a:rPr>
              <a:t>das </a:t>
            </a:r>
            <a:r>
              <a:rPr lang="de-DE" sz="2800" dirty="0" smtClean="0">
                <a:solidFill>
                  <a:prstClr val="white"/>
                </a:solidFill>
              </a:rPr>
              <a:t>kleinste </a:t>
            </a:r>
            <a:r>
              <a:rPr lang="de-DE" sz="2800" dirty="0">
                <a:solidFill>
                  <a:prstClr val="white"/>
                </a:solidFill>
              </a:rPr>
              <a:t>Bundesland in Deutschland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1999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white"/>
                </a:solidFill>
              </a:rPr>
              <a:t>VY_32_INOVACE_16-02</a:t>
            </a:r>
          </a:p>
        </p:txBody>
      </p:sp>
    </p:spTree>
    <p:extLst>
      <p:ext uri="{BB962C8B-B14F-4D97-AF65-F5344CB8AC3E}">
        <p14:creationId xmlns:p14="http://schemas.microsoft.com/office/powerpoint/2010/main" val="90992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prstClr val="white"/>
                </a:solidFill>
              </a:rPr>
              <a:t>3</a:t>
            </a:r>
            <a:r>
              <a:rPr lang="de-DE" sz="2800" dirty="0" smtClean="0">
                <a:solidFill>
                  <a:prstClr val="white"/>
                </a:solidFill>
              </a:rPr>
              <a:t>. Die Zugspitze ist</a:t>
            </a:r>
            <a:r>
              <a:rPr lang="cs-CZ" sz="2800" dirty="0" smtClean="0">
                <a:solidFill>
                  <a:prstClr val="white"/>
                </a:solidFill>
              </a:rPr>
              <a:t>          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der schnellste Zug in Deutschland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der zweithöchste Berg in Bayern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der höchste Berg in Deutschland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das Schloss in München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der höchste Berg in den Alpen 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1999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white"/>
                </a:solidFill>
              </a:rPr>
              <a:t>VY_32_INOVACE_16-02</a:t>
            </a:r>
          </a:p>
        </p:txBody>
      </p:sp>
    </p:spTree>
    <p:extLst>
      <p:ext uri="{BB962C8B-B14F-4D97-AF65-F5344CB8AC3E}">
        <p14:creationId xmlns:p14="http://schemas.microsoft.com/office/powerpoint/2010/main" val="315553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4. Die Olympischen Spiele in München waren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im Jahre</a:t>
            </a:r>
            <a:r>
              <a:rPr lang="cs-CZ" sz="2800" dirty="0" smtClean="0">
                <a:solidFill>
                  <a:prstClr val="white"/>
                </a:solidFill>
              </a:rPr>
              <a:t>          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193</a:t>
            </a:r>
            <a:r>
              <a:rPr lang="cs-CZ" sz="2800" dirty="0">
                <a:solidFill>
                  <a:prstClr val="white"/>
                </a:solidFill>
              </a:rPr>
              <a:t>6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1980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1996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1972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1948 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1999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white"/>
                </a:solidFill>
              </a:rPr>
              <a:t>VY_32_INOVACE_16-02</a:t>
            </a:r>
          </a:p>
        </p:txBody>
      </p:sp>
    </p:spTree>
    <p:extLst>
      <p:ext uri="{BB962C8B-B14F-4D97-AF65-F5344CB8AC3E}">
        <p14:creationId xmlns:p14="http://schemas.microsoft.com/office/powerpoint/2010/main" val="338778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prstClr val="white"/>
                </a:solidFill>
              </a:rPr>
              <a:t>5</a:t>
            </a:r>
            <a:r>
              <a:rPr lang="de-DE" sz="2800" dirty="0" smtClean="0">
                <a:solidFill>
                  <a:prstClr val="white"/>
                </a:solidFill>
              </a:rPr>
              <a:t>. Albrecht Dürer war</a:t>
            </a:r>
            <a:r>
              <a:rPr lang="cs-CZ" sz="2800" dirty="0" smtClean="0">
                <a:solidFill>
                  <a:prstClr val="white"/>
                </a:solidFill>
              </a:rPr>
              <a:t>           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Maler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Komponist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Wissenschaftler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der König von Bayern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der Bürgermeister von München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1999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white"/>
                </a:solidFill>
              </a:rPr>
              <a:t>VY_32_INOVACE_16-02</a:t>
            </a:r>
          </a:p>
        </p:txBody>
      </p:sp>
    </p:spTree>
    <p:extLst>
      <p:ext uri="{BB962C8B-B14F-4D97-AF65-F5344CB8AC3E}">
        <p14:creationId xmlns:p14="http://schemas.microsoft.com/office/powerpoint/2010/main" val="275855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6. Richard Wagner ist mit ………. verbunden. </a:t>
            </a:r>
            <a:r>
              <a:rPr lang="cs-CZ" sz="2800" dirty="0" smtClean="0">
                <a:solidFill>
                  <a:prstClr val="white"/>
                </a:solidFill>
              </a:rPr>
              <a:t>           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Nürnberg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Bayreuth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München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Regensburg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err="1">
                <a:solidFill>
                  <a:prstClr val="white"/>
                </a:solidFill>
              </a:rPr>
              <a:t>Neuschwanstein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1999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white"/>
                </a:solidFill>
              </a:rPr>
              <a:t>VY_32_INOVACE_16-02</a:t>
            </a:r>
          </a:p>
        </p:txBody>
      </p:sp>
    </p:spTree>
    <p:extLst>
      <p:ext uri="{BB962C8B-B14F-4D97-AF65-F5344CB8AC3E}">
        <p14:creationId xmlns:p14="http://schemas.microsoft.com/office/powerpoint/2010/main" val="260168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prstClr val="white"/>
                </a:solidFill>
              </a:rPr>
              <a:t>7</a:t>
            </a:r>
            <a:r>
              <a:rPr lang="de-DE" sz="2800" dirty="0" smtClean="0">
                <a:solidFill>
                  <a:prstClr val="white"/>
                </a:solidFill>
              </a:rPr>
              <a:t>. Berchtesgaden ist </a:t>
            </a:r>
            <a:r>
              <a:rPr lang="cs-CZ" sz="2800" dirty="0" smtClean="0">
                <a:solidFill>
                  <a:prstClr val="white"/>
                </a:solidFill>
              </a:rPr>
              <a:t>           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 Schloss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 Berg in den Alpen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der größte See in Bayern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 Museum in München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 Wintersportzentrum in den Alpen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1999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white"/>
                </a:solidFill>
              </a:rPr>
              <a:t>VY_32_INOVACE_16-02</a:t>
            </a:r>
          </a:p>
        </p:txBody>
      </p:sp>
    </p:spTree>
    <p:extLst>
      <p:ext uri="{BB962C8B-B14F-4D97-AF65-F5344CB8AC3E}">
        <p14:creationId xmlns:p14="http://schemas.microsoft.com/office/powerpoint/2010/main" val="324196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8. Allianz – Arena ist </a:t>
            </a:r>
            <a:r>
              <a:rPr lang="cs-CZ" sz="2800" dirty="0" smtClean="0">
                <a:solidFill>
                  <a:prstClr val="white"/>
                </a:solidFill>
              </a:rPr>
              <a:t>           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ein Fußballstadion in München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eine Versicherungsgesellschaft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eine Bank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 anderer Name für das Olympiastadion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 Fußballstadion in Nürnberg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1999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white"/>
                </a:solidFill>
              </a:rPr>
              <a:t>VY_32_INOVACE_16-02</a:t>
            </a:r>
          </a:p>
        </p:txBody>
      </p:sp>
    </p:spTree>
    <p:extLst>
      <p:ext uri="{BB962C8B-B14F-4D97-AF65-F5344CB8AC3E}">
        <p14:creationId xmlns:p14="http://schemas.microsoft.com/office/powerpoint/2010/main" val="290336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prstClr val="white"/>
                </a:solidFill>
              </a:rPr>
              <a:t>9</a:t>
            </a:r>
            <a:r>
              <a:rPr lang="de-DE" sz="2800" dirty="0" smtClean="0">
                <a:solidFill>
                  <a:prstClr val="white"/>
                </a:solidFill>
              </a:rPr>
              <a:t>. Das Münchner Abkommen wurde im Jahre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………….. unterzeichnet.  </a:t>
            </a:r>
            <a:r>
              <a:rPr lang="cs-CZ" sz="2800" dirty="0" smtClean="0">
                <a:solidFill>
                  <a:prstClr val="white"/>
                </a:solidFill>
              </a:rPr>
              <a:t>           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1945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1933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1990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1949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1938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1999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white"/>
                </a:solidFill>
              </a:rPr>
              <a:t>VY_32_INOVACE_16-02</a:t>
            </a:r>
          </a:p>
        </p:txBody>
      </p:sp>
    </p:spTree>
    <p:extLst>
      <p:ext uri="{BB962C8B-B14F-4D97-AF65-F5344CB8AC3E}">
        <p14:creationId xmlns:p14="http://schemas.microsoft.com/office/powerpoint/2010/main" val="253192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87</TotalTime>
  <Words>306</Words>
  <Application>Microsoft Office PowerPoint</Application>
  <PresentationFormat>Předvádění na obrazovce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12</cp:revision>
  <dcterms:created xsi:type="dcterms:W3CDTF">2012-10-15T15:43:39Z</dcterms:created>
  <dcterms:modified xsi:type="dcterms:W3CDTF">2013-02-20T21:16:32Z</dcterms:modified>
</cp:coreProperties>
</file>