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1" r:id="rId3"/>
    <p:sldId id="292" r:id="rId4"/>
    <p:sldId id="293" r:id="rId5"/>
    <p:sldId id="282" r:id="rId6"/>
    <p:sldId id="283" r:id="rId7"/>
    <p:sldId id="294" r:id="rId8"/>
    <p:sldId id="284" r:id="rId9"/>
    <p:sldId id="291" r:id="rId10"/>
    <p:sldId id="285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4965B-7B0E-4A89-A6CB-1E2FA6D889D6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CF9B9-65BA-4361-A181-877DFE8795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8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Tuhé těleso – test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VY_32_INOVACE_11-16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330642"/>
              </p:ext>
            </p:extLst>
          </p:nvPr>
        </p:nvGraphicFramePr>
        <p:xfrm>
          <a:off x="871464" y="1844824"/>
          <a:ext cx="7632848" cy="792088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9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Jakou energii má setrvačník s momentem setrvačnosti 20 kg.m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jestliže  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frekvence otáčení setrvačníku je 5 Hz ?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</a:t>
            </a:r>
            <a:r>
              <a:rPr lang="cs-CZ" dirty="0" err="1" smtClean="0"/>
              <a:t>Pieczonková</a:t>
            </a: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990500"/>
              </p:ext>
            </p:extLst>
          </p:nvPr>
        </p:nvGraphicFramePr>
        <p:xfrm>
          <a:off x="1259632" y="548680"/>
          <a:ext cx="6768752" cy="5538605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244827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/>
                      </a:r>
                      <a:br>
                        <a:rPr lang="cs-CZ" sz="2000" dirty="0" smtClean="0">
                          <a:effectLst/>
                        </a:rPr>
                      </a:br>
                      <a:r>
                        <a:rPr lang="cs-CZ" sz="2000" dirty="0" smtClean="0">
                          <a:effectLst/>
                        </a:rPr>
                        <a:t/>
                      </a:r>
                      <a:br>
                        <a:rPr lang="cs-CZ" sz="2000" dirty="0" smtClean="0">
                          <a:effectLst/>
                        </a:rPr>
                      </a:br>
                      <a:r>
                        <a:rPr lang="cs-CZ" sz="20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Kotouč na obrázku je otáčivý kolem nehybné osy o. Na kotouč působí  čtyři síly stejného směru a velikosti. Která síla má na kotouč  největší otáčivý účinek 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všechny stejný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92696"/>
            <a:ext cx="241935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46411"/>
              </p:ext>
            </p:extLst>
          </p:nvPr>
        </p:nvGraphicFramePr>
        <p:xfrm>
          <a:off x="1259632" y="548680"/>
          <a:ext cx="6768752" cy="5538605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244827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2.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/>
                      </a:r>
                      <a:br>
                        <a:rPr lang="cs-CZ" sz="2000" dirty="0" smtClean="0">
                          <a:effectLst/>
                        </a:rPr>
                      </a:br>
                      <a:r>
                        <a:rPr lang="cs-CZ" sz="2000" dirty="0" smtClean="0">
                          <a:effectLst/>
                        </a:rPr>
                        <a:t/>
                      </a:r>
                      <a:br>
                        <a:rPr lang="cs-CZ" sz="2000" dirty="0" smtClean="0">
                          <a:effectLst/>
                        </a:rPr>
                      </a:br>
                      <a:r>
                        <a:rPr lang="cs-CZ" sz="20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Kotouč na obrázku je otáčivý kolem nehybné osy o. Na kotouč působí  čtyři síly stejného směru a velikosti. Která síla má  nulový otáčivý účinek 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žádná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92696"/>
            <a:ext cx="241935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90614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503589"/>
              </p:ext>
            </p:extLst>
          </p:nvPr>
        </p:nvGraphicFramePr>
        <p:xfrm>
          <a:off x="1259632" y="548680"/>
          <a:ext cx="6768752" cy="5538605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244827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3.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/>
                      </a:r>
                      <a:br>
                        <a:rPr lang="cs-CZ" sz="2000" dirty="0" smtClean="0">
                          <a:effectLst/>
                        </a:rPr>
                      </a:br>
                      <a:r>
                        <a:rPr lang="cs-CZ" sz="2000" dirty="0" smtClean="0">
                          <a:effectLst/>
                        </a:rPr>
                        <a:t/>
                      </a:r>
                      <a:br>
                        <a:rPr lang="cs-CZ" sz="2000" dirty="0" smtClean="0">
                          <a:effectLst/>
                        </a:rPr>
                      </a:br>
                      <a:r>
                        <a:rPr lang="cs-CZ" sz="20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Kotouč na obrázku je otáčivý kolem nehybné osy o. Na kotouč působí  čtyři síly stejného směru a velikosti. Které síly mají stejný otáčivý účinek 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F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F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všechny síly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F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žádné dvě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92696"/>
            <a:ext cx="241935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9563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168993"/>
              </p:ext>
            </p:extLst>
          </p:nvPr>
        </p:nvGraphicFramePr>
        <p:xfrm>
          <a:off x="1187624" y="1988840"/>
          <a:ext cx="6669484" cy="3120013"/>
        </p:xfrm>
        <a:graphic>
          <a:graphicData uri="http://schemas.openxmlformats.org/drawingml/2006/table">
            <a:tbl>
              <a:tblPr/>
              <a:tblGrid>
                <a:gridCol w="303158"/>
                <a:gridCol w="6366326"/>
              </a:tblGrid>
              <a:tr h="5718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4.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Koule o hmotnostech 8 kg a 2 kg o  zanedbatelných rozměrech jsou spojeny tenkou tyčí o délce 1 m. V jaké 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vzdálenosti od těžší koule je těžiště soustavy ?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0,1 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0,2 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0,5 m </a:t>
                      </a:r>
                      <a:endParaRPr lang="cs-CZ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0,8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703021"/>
              </p:ext>
            </p:extLst>
          </p:nvPr>
        </p:nvGraphicFramePr>
        <p:xfrm>
          <a:off x="755576" y="620687"/>
          <a:ext cx="7607154" cy="5488400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302433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5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= 0,8 m , b = 0,6 m , F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30 N , F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40 N, </a:t>
                      </a:r>
                    </a:p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Jakou velikost má výslednice sil F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F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?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 N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35 N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 N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55888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70  N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730938"/>
            <a:ext cx="30956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149301"/>
              </p:ext>
            </p:extLst>
          </p:nvPr>
        </p:nvGraphicFramePr>
        <p:xfrm>
          <a:off x="755576" y="620687"/>
          <a:ext cx="7607154" cy="5416392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29523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6.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= 0,8 m , b = 0,6 m , F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30 N , F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40 N, Jaké jsou momenty M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 M</a:t>
                      </a:r>
                      <a:r>
                        <a:rPr lang="cs-CZ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24 N.m, M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=24 N.m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=30 N.m,  M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24 N.m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=18 N.m,  M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0N.m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55888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=0N.m, M</a:t>
                      </a:r>
                      <a:r>
                        <a:rPr lang="cs-CZ" sz="20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=0N.m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730938"/>
            <a:ext cx="30956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602712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014964"/>
              </p:ext>
            </p:extLst>
          </p:nvPr>
        </p:nvGraphicFramePr>
        <p:xfrm>
          <a:off x="814226" y="1124744"/>
          <a:ext cx="7560840" cy="3816424"/>
        </p:xfrm>
        <a:graphic>
          <a:graphicData uri="http://schemas.openxmlformats.org/drawingml/2006/table">
            <a:tbl>
              <a:tblPr/>
              <a:tblGrid>
                <a:gridCol w="343674"/>
                <a:gridCol w="7217166"/>
              </a:tblGrid>
              <a:tr h="38164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7.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Znázorněte do obrázku a vypočítejte síly , kterými těleso o hmotnosti 100kg  působí na trám a na drát.</a:t>
                      </a: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571" y="1844824"/>
            <a:ext cx="2856581" cy="2870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148184"/>
              </p:ext>
            </p:extLst>
          </p:nvPr>
        </p:nvGraphicFramePr>
        <p:xfrm>
          <a:off x="1115616" y="1772816"/>
          <a:ext cx="7382790" cy="3168352"/>
        </p:xfrm>
        <a:graphic>
          <a:graphicData uri="http://schemas.openxmlformats.org/drawingml/2006/table">
            <a:tbl>
              <a:tblPr/>
              <a:tblGrid>
                <a:gridCol w="335581"/>
                <a:gridCol w="7047209"/>
              </a:tblGrid>
              <a:tr h="31683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8.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Vypočítejte moment dvojice sil na obrázku je-li  a= 60cm , b=110cm 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 F = 20 N.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4" y="2628900"/>
            <a:ext cx="4843611" cy="2130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0921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296</Words>
  <Application>Microsoft Office PowerPoint</Application>
  <PresentationFormat>Předvádění na obrazovce (4:3)</PresentationFormat>
  <Paragraphs>118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80</cp:revision>
  <dcterms:created xsi:type="dcterms:W3CDTF">2011-12-03T14:12:28Z</dcterms:created>
  <dcterms:modified xsi:type="dcterms:W3CDTF">2013-05-24T09:15:50Z</dcterms:modified>
</cp:coreProperties>
</file>