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9" r:id="rId9"/>
    <p:sldId id="290" r:id="rId10"/>
    <p:sldId id="287" r:id="rId11"/>
    <p:sldId id="288" r:id="rId12"/>
    <p:sldId id="279" r:id="rId13"/>
    <p:sldId id="267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68" autoAdjust="0"/>
  </p:normalViewPr>
  <p:slideViewPr>
    <p:cSldViewPr>
      <p:cViewPr>
        <p:scale>
          <a:sx n="99" d="100"/>
          <a:sy n="99" d="100"/>
        </p:scale>
        <p:origin x="-330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6.6.2013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6.6.2013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6.6.2013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6.6.2013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6.6.2013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6.6.2013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6.6.2013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6.6.2013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6.6.2013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6.6.2013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6.6.2013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6.6.2013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6.6.2013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Rovnoměrně zrychlený pohyb – test 2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VY_32_INOVACE_10-08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929266"/>
              </p:ext>
            </p:extLst>
          </p:nvPr>
        </p:nvGraphicFramePr>
        <p:xfrm>
          <a:off x="755576" y="2348880"/>
          <a:ext cx="7632848" cy="1896539"/>
        </p:xfrm>
        <a:graphic>
          <a:graphicData uri="http://schemas.openxmlformats.org/drawingml/2006/table">
            <a:tbl>
              <a:tblPr/>
              <a:tblGrid>
                <a:gridCol w="346948"/>
                <a:gridCol w="7285900"/>
              </a:tblGrid>
              <a:tr h="6773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9.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Těleso bylo volně puštěno z výšky 101 m. Jakou  rychlostí dopadlo na zem? </a:t>
                      </a:r>
                    </a:p>
                    <a:p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7910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10,1 m/s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7910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50 m/s 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10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12 m/s 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7910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45 m/s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29225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602327"/>
              </p:ext>
            </p:extLst>
          </p:nvPr>
        </p:nvGraphicFramePr>
        <p:xfrm>
          <a:off x="827584" y="2060848"/>
          <a:ext cx="7470279" cy="2101172"/>
        </p:xfrm>
        <a:graphic>
          <a:graphicData uri="http://schemas.openxmlformats.org/drawingml/2006/table">
            <a:tbl>
              <a:tblPr/>
              <a:tblGrid>
                <a:gridCol w="485504"/>
                <a:gridCol w="6984775"/>
              </a:tblGrid>
              <a:tr h="88197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10.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Cyklista, jedoucí rychlostí 18 km·h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zrychloval po dobu 10 s,   </a:t>
                      </a:r>
                      <a:b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přičemž urazil dráhu 140 m. Jaké bylo jeho zrychlení?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42121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1,8 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m.s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 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42121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 m.s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 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121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1,4 m.s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 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42121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3,2m.s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 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29225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3645024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Autor obrázků: Alan Pieczonka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48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Alan Pieczonka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416891"/>
              </p:ext>
            </p:extLst>
          </p:nvPr>
        </p:nvGraphicFramePr>
        <p:xfrm>
          <a:off x="1259632" y="1988840"/>
          <a:ext cx="6768752" cy="2664295"/>
        </p:xfrm>
        <a:graphic>
          <a:graphicData uri="http://schemas.openxmlformats.org/drawingml/2006/table">
            <a:tbl>
              <a:tblPr/>
              <a:tblGrid>
                <a:gridCol w="307671"/>
                <a:gridCol w="6461081"/>
              </a:tblGrid>
              <a:tr h="53285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1.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Jednotkou zrychlení 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je: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 ∙ s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 / s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 ∙ s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 / s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28092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030994"/>
              </p:ext>
            </p:extLst>
          </p:nvPr>
        </p:nvGraphicFramePr>
        <p:xfrm>
          <a:off x="1187624" y="1988840"/>
          <a:ext cx="6669484" cy="3001139"/>
        </p:xfrm>
        <a:graphic>
          <a:graphicData uri="http://schemas.openxmlformats.org/drawingml/2006/table">
            <a:tbl>
              <a:tblPr/>
              <a:tblGrid>
                <a:gridCol w="303158"/>
                <a:gridCol w="6366326"/>
              </a:tblGrid>
              <a:tr h="57188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2.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Při rovnoměrně zrychleném pohybu platí, 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že: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571882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za libovolné stejné časové intervaly se dráha zvětší o stejnou hodnotu.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571882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za libovolné stejné časové intervaly se velikost rychlosti změní o stejnou hodnotu.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1882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velikost rychlosti je konstantní.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571882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za libovolné stejné časové intervaly se velikost zrychlení změní o stejnou hodnotu.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2551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" name="Tabulka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775123"/>
              </p:ext>
            </p:extLst>
          </p:nvPr>
        </p:nvGraphicFramePr>
        <p:xfrm>
          <a:off x="755576" y="1844824"/>
          <a:ext cx="7607154" cy="2369601"/>
        </p:xfrm>
        <a:graphic>
          <a:graphicData uri="http://schemas.openxmlformats.org/drawingml/2006/table">
            <a:tbl>
              <a:tblPr/>
              <a:tblGrid>
                <a:gridCol w="346948"/>
                <a:gridCol w="7260206"/>
              </a:tblGrid>
              <a:tr h="115040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3.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Těleso se pohybuje rovnoměrně zrychleně se zrychlením 2 m.s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 s počáteční rychlostí v</a:t>
                      </a:r>
                      <a:r>
                        <a:rPr lang="cs-CZ" sz="20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= 0 m/s. Jakou rychlost bude mít těleso </a:t>
                      </a:r>
                    </a:p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po 10 sekundách?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2257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m/s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2257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 m/s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7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 m/s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2257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 m/s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54" name="TextovéPole 298"/>
          <p:cNvSpPr txBox="1"/>
          <p:nvPr/>
        </p:nvSpPr>
        <p:spPr>
          <a:xfrm>
            <a:off x="4230688" y="5735638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2551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79" name="Tabulka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962149"/>
              </p:ext>
            </p:extLst>
          </p:nvPr>
        </p:nvGraphicFramePr>
        <p:xfrm>
          <a:off x="683568" y="2348880"/>
          <a:ext cx="7382790" cy="2371328"/>
        </p:xfrm>
        <a:graphic>
          <a:graphicData uri="http://schemas.openxmlformats.org/drawingml/2006/table">
            <a:tbl>
              <a:tblPr/>
              <a:tblGrid>
                <a:gridCol w="335581"/>
                <a:gridCol w="7047209"/>
              </a:tblGrid>
              <a:tr h="11521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4.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Těleso se pohybuje rovnoměrně zrychleně se zrychlením 2 m.s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 s počáteční rychlostí v</a:t>
                      </a:r>
                      <a:r>
                        <a:rPr lang="cs-CZ" sz="20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= 0 m/s. Jakou dráhu těleso urazí </a:t>
                      </a:r>
                    </a:p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za 10   sekund?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5579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20 m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579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 m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5579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50 m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579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10 m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2551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949312"/>
              </p:ext>
            </p:extLst>
          </p:nvPr>
        </p:nvGraphicFramePr>
        <p:xfrm>
          <a:off x="827584" y="2204864"/>
          <a:ext cx="7632848" cy="2438400"/>
        </p:xfrm>
        <a:graphic>
          <a:graphicData uri="http://schemas.openxmlformats.org/drawingml/2006/table">
            <a:tbl>
              <a:tblPr/>
              <a:tblGrid>
                <a:gridCol w="346948"/>
                <a:gridCol w="7285900"/>
              </a:tblGrid>
              <a:tr h="114033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5.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Těleso se pohybuje rovnoměrně zrychleně se zrychlením 2 m.s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 s počáteční rychlostí v</a:t>
                      </a:r>
                      <a:r>
                        <a:rPr lang="cs-CZ" sz="20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= 0 m/s. Jakou dráhu urazí těleso během třetí   </a:t>
                      </a:r>
                      <a:b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sekundy ( od konce druhé do počátku čtvrté sekundy )?</a:t>
                      </a:r>
                    </a:p>
                    <a:p>
                      <a:pPr algn="l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4658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m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4658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6 m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58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8 m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4658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9 m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90957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349254"/>
              </p:ext>
            </p:extLst>
          </p:nvPr>
        </p:nvGraphicFramePr>
        <p:xfrm>
          <a:off x="752818" y="908720"/>
          <a:ext cx="7870140" cy="4963616"/>
        </p:xfrm>
        <a:graphic>
          <a:graphicData uri="http://schemas.openxmlformats.org/drawingml/2006/table">
            <a:tbl>
              <a:tblPr/>
              <a:tblGrid>
                <a:gridCol w="357734"/>
                <a:gridCol w="7512406"/>
              </a:tblGrid>
              <a:tr h="374441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6.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  jakým zrychlením se těleso pohybuje během prvních dvou sekund?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cs-CZ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6535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 m.s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6535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 m.s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35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m.s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6535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m.s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484784"/>
            <a:ext cx="4680520" cy="2940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144865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225962"/>
              </p:ext>
            </p:extLst>
          </p:nvPr>
        </p:nvGraphicFramePr>
        <p:xfrm>
          <a:off x="752818" y="908720"/>
          <a:ext cx="7870140" cy="4963616"/>
        </p:xfrm>
        <a:graphic>
          <a:graphicData uri="http://schemas.openxmlformats.org/drawingml/2006/table">
            <a:tbl>
              <a:tblPr/>
              <a:tblGrid>
                <a:gridCol w="357734"/>
                <a:gridCol w="7512406"/>
              </a:tblGrid>
              <a:tr h="374441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7</a:t>
                      </a:r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  jakým zrychlením se těleso pohybuje od konce druhé do šesté sekundy?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cs-CZ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6535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 m.s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6535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 m.s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35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m.s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6535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m.s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484784"/>
            <a:ext cx="4680520" cy="2940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911454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620080"/>
              </p:ext>
            </p:extLst>
          </p:nvPr>
        </p:nvGraphicFramePr>
        <p:xfrm>
          <a:off x="752818" y="908720"/>
          <a:ext cx="7870140" cy="4963616"/>
        </p:xfrm>
        <a:graphic>
          <a:graphicData uri="http://schemas.openxmlformats.org/drawingml/2006/table">
            <a:tbl>
              <a:tblPr/>
              <a:tblGrid>
                <a:gridCol w="357734"/>
                <a:gridCol w="7512406"/>
              </a:tblGrid>
              <a:tr h="374441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8.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Jakou dráhu urazí těleso během posledních čtyř sekund pohybu?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cs-CZ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6535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4 m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6535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8 m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35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16 m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6535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32 m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484784"/>
            <a:ext cx="4680520" cy="2940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902421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779</TotalTime>
  <Words>424</Words>
  <Application>Microsoft Office PowerPoint</Application>
  <PresentationFormat>Předvádění na obrazovce (4:3)</PresentationFormat>
  <Paragraphs>114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Mechanika 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h s</cp:lastModifiedBy>
  <cp:revision>65</cp:revision>
  <dcterms:created xsi:type="dcterms:W3CDTF">2011-12-03T14:12:28Z</dcterms:created>
  <dcterms:modified xsi:type="dcterms:W3CDTF">2013-06-06T07:12:40Z</dcterms:modified>
</cp:coreProperties>
</file>